
<file path=[Content_Types].xml><?xml version="1.0" encoding="utf-8"?>
<Types xmlns="http://schemas.openxmlformats.org/package/2006/content-types">
  <Default Extension="png" ContentType="image/png"/>
  <Default Extension="svg" ContentType="image/sv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4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6.xml" ContentType="application/vnd.openxmlformats-officedocument.presentationml.notesSlid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notesSlides/notesSlide7.xml" ContentType="application/vnd.openxmlformats-officedocument.presentationml.notesSlid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8.xml" ContentType="application/vnd.openxmlformats-officedocument.presentationml.notesSlide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notesSlides/notesSlide9.xml" ContentType="application/vnd.openxmlformats-officedocument.presentationml.notesSlide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notesSlides/notesSlide10.xml" ContentType="application/vnd.openxmlformats-officedocument.presentationml.notesSlide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notesSlides/notesSlide11.xml" ContentType="application/vnd.openxmlformats-officedocument.presentationml.notesSlide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notesSlides/notesSlide12.xml" ContentType="application/vnd.openxmlformats-officedocument.presentationml.notesSlide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notesSlides/notesSlide13.xml" ContentType="application/vnd.openxmlformats-officedocument.presentationml.notesSlide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notesSlides/notesSlide14.xml" ContentType="application/vnd.openxmlformats-officedocument.presentationml.notesSlide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notesSlides/notesSlide15.xml" ContentType="application/vnd.openxmlformats-officedocument.presentationml.notesSlide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notesSlides/notesSlide16.xml" ContentType="application/vnd.openxmlformats-officedocument.presentationml.notesSlide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media/image221.svg" ContentType="image/svg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5"/>
  </p:notesMasterIdLst>
  <p:sldIdLst>
    <p:sldId id="268" r:id="rId2"/>
    <p:sldId id="269" r:id="rId3"/>
    <p:sldId id="275" r:id="rId4"/>
    <p:sldId id="274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9" r:id="rId15"/>
    <p:sldId id="290" r:id="rId16"/>
    <p:sldId id="291" r:id="rId17"/>
    <p:sldId id="292" r:id="rId18"/>
    <p:sldId id="294" r:id="rId19"/>
    <p:sldId id="295" r:id="rId20"/>
    <p:sldId id="296" r:id="rId21"/>
    <p:sldId id="297" r:id="rId22"/>
    <p:sldId id="307" r:id="rId23"/>
    <p:sldId id="302" r:id="rId24"/>
    <p:sldId id="298" r:id="rId25"/>
    <p:sldId id="306" r:id="rId26"/>
    <p:sldId id="309" r:id="rId27"/>
    <p:sldId id="299" r:id="rId28"/>
    <p:sldId id="305" r:id="rId29"/>
    <p:sldId id="287" r:id="rId30"/>
    <p:sldId id="303" r:id="rId31"/>
    <p:sldId id="304" r:id="rId32"/>
    <p:sldId id="308" r:id="rId33"/>
    <p:sldId id="288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6F112DD-0E4F-4757-851F-38792F68061F}">
          <p14:sldIdLst>
            <p14:sldId id="268"/>
            <p14:sldId id="269"/>
          </p14:sldIdLst>
        </p14:section>
        <p14:section name="OC_Buenas_Practicas" id="{7848EF92-D9F7-483D-B5D9-11C91B16E2B1}">
          <p14:sldIdLst>
            <p14:sldId id="275"/>
            <p14:sldId id="274"/>
            <p14:sldId id="277"/>
            <p14:sldId id="278"/>
            <p14:sldId id="279"/>
            <p14:sldId id="280"/>
          </p14:sldIdLst>
        </p14:section>
        <p14:section name="OC_Principios_Patrones" id="{6A6834B9-110A-4A67-9B2E-47D5D4A89BAD}">
          <p14:sldIdLst>
            <p14:sldId id="281"/>
            <p14:sldId id="282"/>
            <p14:sldId id="283"/>
            <p14:sldId id="284"/>
            <p14:sldId id="285"/>
          </p14:sldIdLst>
        </p14:section>
        <p14:section name="OC_Horizontes" id="{CFF8DE46-CFFA-4CC3-9E19-9209C07EF65F}">
          <p14:sldIdLst>
            <p14:sldId id="289"/>
            <p14:sldId id="290"/>
            <p14:sldId id="291"/>
            <p14:sldId id="292"/>
            <p14:sldId id="294"/>
            <p14:sldId id="295"/>
            <p14:sldId id="296"/>
          </p14:sldIdLst>
        </p14:section>
        <p14:section name="OC_Intro_Fn" id="{B095D2E8-C6E5-457E-B505-F9F588704C83}">
          <p14:sldIdLst>
            <p14:sldId id="297"/>
            <p14:sldId id="307"/>
            <p14:sldId id="302"/>
            <p14:sldId id="298"/>
            <p14:sldId id="306"/>
            <p14:sldId id="309"/>
            <p14:sldId id="299"/>
            <p14:sldId id="305"/>
          </p14:sldIdLst>
        </p14:section>
        <p14:section name="OC_Lab" id="{99713159-6E22-42E0-B7CA-1849B9A7E8D3}">
          <p14:sldIdLst>
            <p14:sldId id="287"/>
            <p14:sldId id="303"/>
            <p14:sldId id="304"/>
            <p14:sldId id="308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jSnqnHVywuopyf45vUalKiydXa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4C3"/>
    <a:srgbClr val="1967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791" autoAdjust="0"/>
  </p:normalViewPr>
  <p:slideViewPr>
    <p:cSldViewPr snapToGrid="0">
      <p:cViewPr>
        <p:scale>
          <a:sx n="50" d="100"/>
          <a:sy n="50" d="100"/>
        </p:scale>
        <p:origin x="1260" y="292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D493E8-46A1-49E9-A75B-9929B1F260BA}" type="doc">
      <dgm:prSet loTypeId="urn:microsoft.com/office/officeart/2005/8/layout/chevron2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C63BB2FA-C91D-FB43-BDB0-E8624909223F}" type="parTrans" cxnId="{CC70769C-D8DA-4BBD-908D-1C7210FBAC99}">
      <dgm:prSet/>
      <dgm:spPr/>
      <dgm:t>
        <a:bodyPr/>
        <a:lstStyle/>
        <a:p>
          <a:endParaRPr lang="es-CO" noProof="0" dirty="0"/>
        </a:p>
      </dgm:t>
    </dgm:pt>
    <dgm:pt modelId="{AE257D70-58C0-2743-9FFE-1674087E2522}">
      <dgm:prSet phldrT="[Text]" custT="1"/>
      <dgm:spPr/>
      <dgm:t>
        <a:bodyPr anchor="ctr" anchorCtr="0"/>
        <a:lstStyle/>
        <a:p>
          <a:pPr algn="ctr">
            <a:buNone/>
          </a:pPr>
          <a:endParaRPr lang="es-CO" sz="1300" b="0" noProof="0" dirty="0"/>
        </a:p>
      </dgm:t>
    </dgm:pt>
    <dgm:pt modelId="{AFFFC78F-767C-B44E-B9FE-B00A9E6C6C03}" type="parTrans" cxnId="{6B23CE96-C4A9-49B9-9C8E-F0F506767546}">
      <dgm:prSet/>
      <dgm:spPr/>
      <dgm:t>
        <a:bodyPr/>
        <a:lstStyle/>
        <a:p>
          <a:endParaRPr lang="es-CO" noProof="0" dirty="0"/>
        </a:p>
      </dgm:t>
    </dgm:pt>
    <dgm:pt modelId="{A4E7CCFF-2F14-2546-B563-2990DBD06785}">
      <dgm:prSet phldrT="[Text]" custT="1"/>
      <dgm:spPr/>
      <dgm:t>
        <a:bodyPr anchor="ctr" anchorCtr="0"/>
        <a:lstStyle/>
        <a:p>
          <a:pPr algn="l">
            <a:buNone/>
          </a:pPr>
          <a:r>
            <a:rPr lang="es-CO" sz="1400" b="0" noProof="0" dirty="0" smtClean="0"/>
            <a:t>Uso de frameworks ligeros y de código abierto así como lenguajes de programación maduros</a:t>
          </a:r>
          <a:endParaRPr lang="es-CO" sz="1400" b="0" noProof="0" dirty="0"/>
        </a:p>
      </dgm:t>
    </dgm:pt>
    <dgm:pt modelId="{BC9DF247-9523-EA4D-AC9D-E10C0524D52C}" type="sibTrans" cxnId="{6B23CE96-C4A9-49B9-9C8E-F0F506767546}">
      <dgm:prSet/>
      <dgm:spPr/>
      <dgm:t>
        <a:bodyPr/>
        <a:lstStyle/>
        <a:p>
          <a:endParaRPr lang="es-CO" noProof="0" dirty="0"/>
        </a:p>
      </dgm:t>
    </dgm:pt>
    <dgm:pt modelId="{5A5C783F-1842-C841-9E39-C42C5C0E345C}" type="sibTrans" cxnId="{CC70769C-D8DA-4BBD-908D-1C7210FBAC99}">
      <dgm:prSet/>
      <dgm:spPr/>
      <dgm:t>
        <a:bodyPr/>
        <a:lstStyle/>
        <a:p>
          <a:endParaRPr lang="es-CO" noProof="0" dirty="0"/>
        </a:p>
      </dgm:t>
    </dgm:pt>
    <dgm:pt modelId="{974EFF97-295E-9140-A0B7-165EA1AC8223}" type="parTrans" cxnId="{F38866F2-1644-4631-8B26-97FF070296FC}">
      <dgm:prSet/>
      <dgm:spPr/>
      <dgm:t>
        <a:bodyPr/>
        <a:lstStyle/>
        <a:p>
          <a:endParaRPr lang="es-CO" noProof="0" dirty="0"/>
        </a:p>
      </dgm:t>
    </dgm:pt>
    <dgm:pt modelId="{E5571FA8-AEA0-E740-824D-75072D5C1DD6}">
      <dgm:prSet phldrT="[Text]" custT="1"/>
      <dgm:spPr/>
      <dgm:t>
        <a:bodyPr/>
        <a:lstStyle/>
        <a:p>
          <a:pPr algn="l">
            <a:buNone/>
          </a:pPr>
          <a:endParaRPr lang="es-CO" sz="1600" b="0" noProof="0" dirty="0"/>
        </a:p>
      </dgm:t>
    </dgm:pt>
    <dgm:pt modelId="{70A4CE6E-9011-4847-9FF5-DEF5AAFFF79A}" type="parTrans" cxnId="{10619F62-4D17-4DAF-B9B4-D3B2B776F7A2}">
      <dgm:prSet/>
      <dgm:spPr/>
      <dgm:t>
        <a:bodyPr/>
        <a:lstStyle/>
        <a:p>
          <a:endParaRPr lang="es-CO" sz="1300" b="0" noProof="0" dirty="0"/>
        </a:p>
      </dgm:t>
    </dgm:pt>
    <dgm:pt modelId="{CDF8D5EE-C855-46BF-B6C2-A42069D1AE00}">
      <dgm:prSet phldrT="[Text]" custT="1"/>
      <dgm:spPr/>
      <dgm:t>
        <a:bodyPr/>
        <a:lstStyle/>
        <a:p>
          <a:pPr algn="l">
            <a:buNone/>
          </a:pPr>
          <a:r>
            <a:rPr lang="es-CO" sz="1400" b="0" noProof="0" dirty="0" smtClean="0"/>
            <a:t>Construcción de aplicaciones como servicios que se comunican a través de APIs</a:t>
          </a:r>
          <a:endParaRPr lang="es-CO" sz="1400" b="0" noProof="0" dirty="0"/>
        </a:p>
      </dgm:t>
    </dgm:pt>
    <dgm:pt modelId="{DC1D3CD8-96DE-4B49-8986-4EDD8BEA4E52}" type="sibTrans" cxnId="{10619F62-4D17-4DAF-B9B4-D3B2B776F7A2}">
      <dgm:prSet/>
      <dgm:spPr/>
      <dgm:t>
        <a:bodyPr/>
        <a:lstStyle/>
        <a:p>
          <a:endParaRPr lang="es-CO" sz="1300" b="0" noProof="0" dirty="0"/>
        </a:p>
      </dgm:t>
    </dgm:pt>
    <dgm:pt modelId="{EE214501-2B22-3248-8D92-8CE63CDB8841}" type="sibTrans" cxnId="{F38866F2-1644-4631-8B26-97FF070296FC}">
      <dgm:prSet/>
      <dgm:spPr/>
      <dgm:t>
        <a:bodyPr/>
        <a:lstStyle/>
        <a:p>
          <a:endParaRPr lang="es-CO" noProof="0" dirty="0"/>
        </a:p>
      </dgm:t>
    </dgm:pt>
    <dgm:pt modelId="{69611841-DA37-B443-9399-8F8AC8BF05BD}" type="parTrans" cxnId="{AA5489A5-CF90-4935-A742-C71A09AAA55E}">
      <dgm:prSet/>
      <dgm:spPr/>
      <dgm:t>
        <a:bodyPr/>
        <a:lstStyle/>
        <a:p>
          <a:endParaRPr lang="es-CO" noProof="0" dirty="0"/>
        </a:p>
      </dgm:t>
    </dgm:pt>
    <dgm:pt modelId="{EA3FE183-C6F6-0343-99C2-B26077C7B683}">
      <dgm:prSet phldrT="[Text]" custT="1"/>
      <dgm:spPr/>
      <dgm:t>
        <a:bodyPr/>
        <a:lstStyle/>
        <a:p>
          <a:pPr>
            <a:buNone/>
          </a:pPr>
          <a:endParaRPr lang="es-CO" sz="1600" b="0" noProof="0" dirty="0"/>
        </a:p>
      </dgm:t>
    </dgm:pt>
    <dgm:pt modelId="{E90688C9-BEF4-411B-838D-59191CE255DB}" type="parTrans" cxnId="{45DDAD6E-0467-4C08-B706-7B269A777EE9}">
      <dgm:prSet/>
      <dgm:spPr/>
      <dgm:t>
        <a:bodyPr/>
        <a:lstStyle/>
        <a:p>
          <a:endParaRPr lang="es-CO" sz="1300" b="0" noProof="0" dirty="0"/>
        </a:p>
      </dgm:t>
    </dgm:pt>
    <dgm:pt modelId="{929AF095-7DA6-4219-84ED-FC7144CC6D71}">
      <dgm:prSet phldrT="[Text]" custT="1"/>
      <dgm:spPr/>
      <dgm:t>
        <a:bodyPr/>
        <a:lstStyle/>
        <a:p>
          <a:pPr>
            <a:buNone/>
          </a:pPr>
          <a:r>
            <a:rPr lang="es-CO" sz="1400" b="0" noProof="0" dirty="0" smtClean="0"/>
            <a:t>Empaquetado y despliegue de apps como contenedores</a:t>
          </a:r>
          <a:endParaRPr lang="es-CO" sz="1400" b="0" noProof="0" dirty="0"/>
        </a:p>
      </dgm:t>
    </dgm:pt>
    <dgm:pt modelId="{0D673AFB-7807-474B-BFC4-034841C08FF7}" type="sibTrans" cxnId="{45DDAD6E-0467-4C08-B706-7B269A777EE9}">
      <dgm:prSet/>
      <dgm:spPr/>
      <dgm:t>
        <a:bodyPr/>
        <a:lstStyle/>
        <a:p>
          <a:endParaRPr lang="es-CO" sz="1300" b="0" noProof="0" dirty="0"/>
        </a:p>
      </dgm:t>
    </dgm:pt>
    <dgm:pt modelId="{AC26872F-44AE-9440-9BAA-BAE2642E16DA}" type="sibTrans" cxnId="{AA5489A5-CF90-4935-A742-C71A09AAA55E}">
      <dgm:prSet/>
      <dgm:spPr/>
      <dgm:t>
        <a:bodyPr/>
        <a:lstStyle/>
        <a:p>
          <a:endParaRPr lang="es-CO" noProof="0" dirty="0"/>
        </a:p>
      </dgm:t>
    </dgm:pt>
    <dgm:pt modelId="{EB870861-4200-5643-AB01-EACBA1AEC3CC}" type="parTrans" cxnId="{5C695053-E1B5-4E31-AB03-BD976A1CD467}">
      <dgm:prSet/>
      <dgm:spPr/>
      <dgm:t>
        <a:bodyPr/>
        <a:lstStyle/>
        <a:p>
          <a:endParaRPr lang="es-CO" noProof="0" dirty="0"/>
        </a:p>
      </dgm:t>
    </dgm:pt>
    <dgm:pt modelId="{A8A9A1AD-D14C-6E4B-B759-D24647F64F52}">
      <dgm:prSet phldrT="[Text]" custT="1"/>
      <dgm:spPr/>
      <dgm:t>
        <a:bodyPr/>
        <a:lstStyle/>
        <a:p>
          <a:pPr>
            <a:buNone/>
          </a:pPr>
          <a:endParaRPr lang="es-CO" sz="1600" b="0" noProof="0" dirty="0"/>
        </a:p>
      </dgm:t>
    </dgm:pt>
    <dgm:pt modelId="{5EF7C376-A6B3-43C8-912D-278B12866E68}" type="parTrans" cxnId="{00194BC5-F041-44F9-9F16-9DFC6A3CB7B2}">
      <dgm:prSet/>
      <dgm:spPr/>
      <dgm:t>
        <a:bodyPr/>
        <a:lstStyle/>
        <a:p>
          <a:endParaRPr lang="es-CO" sz="1300" b="0" noProof="0" dirty="0"/>
        </a:p>
      </dgm:t>
    </dgm:pt>
    <dgm:pt modelId="{E8BADFFA-120B-49DA-B6FC-DC1F96ECBB24}">
      <dgm:prSet phldrT="[Text]" custT="1"/>
      <dgm:spPr/>
      <dgm:t>
        <a:bodyPr/>
        <a:lstStyle/>
        <a:p>
          <a:pPr>
            <a:buNone/>
          </a:pPr>
          <a:r>
            <a:rPr lang="es-CO" sz="1400" b="0" noProof="0" dirty="0" smtClean="0"/>
            <a:t>Construcción, prueba y despliegue automático</a:t>
          </a:r>
          <a:endParaRPr lang="es-CO" sz="1400" b="0" noProof="0" dirty="0"/>
        </a:p>
      </dgm:t>
    </dgm:pt>
    <dgm:pt modelId="{96FA2921-6CA0-4354-B564-CAB0D0EC9673}" type="sibTrans" cxnId="{00194BC5-F041-44F9-9F16-9DFC6A3CB7B2}">
      <dgm:prSet/>
      <dgm:spPr/>
      <dgm:t>
        <a:bodyPr/>
        <a:lstStyle/>
        <a:p>
          <a:endParaRPr lang="es-CO" sz="1300" b="0" noProof="0" dirty="0"/>
        </a:p>
      </dgm:t>
    </dgm:pt>
    <dgm:pt modelId="{544629B8-3EF4-9948-8292-0591618671BC}" type="sibTrans" cxnId="{5C695053-E1B5-4E31-AB03-BD976A1CD467}">
      <dgm:prSet/>
      <dgm:spPr/>
      <dgm:t>
        <a:bodyPr/>
        <a:lstStyle/>
        <a:p>
          <a:endParaRPr lang="es-CO" noProof="0" dirty="0"/>
        </a:p>
      </dgm:t>
    </dgm:pt>
    <dgm:pt modelId="{E339B60D-C1AF-1147-92B4-9430123B0E97}" type="parTrans" cxnId="{CAC00CE0-E4D0-424C-B0FC-08E7418D959D}">
      <dgm:prSet/>
      <dgm:spPr/>
      <dgm:t>
        <a:bodyPr/>
        <a:lstStyle/>
        <a:p>
          <a:endParaRPr lang="es-CO" noProof="0" dirty="0"/>
        </a:p>
      </dgm:t>
    </dgm:pt>
    <dgm:pt modelId="{A0EF396C-4BFC-FA4E-A913-D9F09A52B93C}">
      <dgm:prSet phldrT="[Text]" custT="1"/>
      <dgm:spPr/>
      <dgm:t>
        <a:bodyPr/>
        <a:lstStyle/>
        <a:p>
          <a:pPr>
            <a:buNone/>
          </a:pPr>
          <a:endParaRPr lang="es-CO" sz="1600" b="0" noProof="0" dirty="0"/>
        </a:p>
      </dgm:t>
    </dgm:pt>
    <dgm:pt modelId="{21CE9C05-FFD1-46E8-9466-426C1998B138}" type="parTrans" cxnId="{3E07B4BC-431A-4E66-8479-BCA343B13378}">
      <dgm:prSet/>
      <dgm:spPr/>
      <dgm:t>
        <a:bodyPr/>
        <a:lstStyle/>
        <a:p>
          <a:endParaRPr lang="es-CO" sz="1300" b="0" noProof="0" dirty="0"/>
        </a:p>
      </dgm:t>
    </dgm:pt>
    <dgm:pt modelId="{8EA0AD4A-B921-4B88-A38C-2BB1D7F35D7F}">
      <dgm:prSet phldrT="[Text]" custT="1"/>
      <dgm:spPr/>
      <dgm:t>
        <a:bodyPr/>
        <a:lstStyle/>
        <a:p>
          <a:pPr>
            <a:buNone/>
          </a:pPr>
          <a:r>
            <a:rPr lang="es-CO" sz="1400" b="0" noProof="0" dirty="0" smtClean="0"/>
            <a:t>Servicios completamente administrados para eliminar complejidad a través de desarrollo de aplicaciones, runtimes y datos</a:t>
          </a:r>
          <a:endParaRPr lang="es-CO" sz="1400" b="0" noProof="0" dirty="0"/>
        </a:p>
      </dgm:t>
    </dgm:pt>
    <dgm:pt modelId="{0F935380-C0EA-402F-8D4D-8B5CAA9826DD}" type="sibTrans" cxnId="{3E07B4BC-431A-4E66-8479-BCA343B13378}">
      <dgm:prSet/>
      <dgm:spPr/>
      <dgm:t>
        <a:bodyPr/>
        <a:lstStyle/>
        <a:p>
          <a:endParaRPr lang="es-CO" sz="1300" b="0" noProof="0" dirty="0"/>
        </a:p>
      </dgm:t>
    </dgm:pt>
    <dgm:pt modelId="{D4A77C18-4813-AA4A-BCDD-1EE6221BA387}" type="sibTrans" cxnId="{CAC00CE0-E4D0-424C-B0FC-08E7418D959D}">
      <dgm:prSet/>
      <dgm:spPr/>
      <dgm:t>
        <a:bodyPr/>
        <a:lstStyle/>
        <a:p>
          <a:endParaRPr lang="es-CO" noProof="0" dirty="0"/>
        </a:p>
      </dgm:t>
    </dgm:pt>
    <dgm:pt modelId="{609F9284-7B9F-0A4B-95C5-6119EB3186DB}" type="parTrans" cxnId="{440AB096-C92A-4A56-B34D-FB8D0F44366D}">
      <dgm:prSet/>
      <dgm:spPr/>
      <dgm:t>
        <a:bodyPr/>
        <a:lstStyle/>
        <a:p>
          <a:endParaRPr lang="es-CO" noProof="0" dirty="0"/>
        </a:p>
      </dgm:t>
    </dgm:pt>
    <dgm:pt modelId="{D7983AE5-42A0-AD44-B313-07409D36CE6F}">
      <dgm:prSet phldrT="[Text]" custT="1"/>
      <dgm:spPr/>
      <dgm:t>
        <a:bodyPr/>
        <a:lstStyle/>
        <a:p>
          <a:pPr>
            <a:buNone/>
          </a:pPr>
          <a:endParaRPr lang="es-CO" sz="1600" b="0" noProof="0" dirty="0">
            <a:solidFill>
              <a:srgbClr val="FF0000"/>
            </a:solidFill>
          </a:endParaRPr>
        </a:p>
      </dgm:t>
    </dgm:pt>
    <dgm:pt modelId="{A95A671D-2170-47FE-B2AD-3D9314D42C83}" type="parTrans" cxnId="{1946368F-C37C-4603-AA25-15FFAAA9C687}">
      <dgm:prSet/>
      <dgm:spPr/>
      <dgm:t>
        <a:bodyPr/>
        <a:lstStyle/>
        <a:p>
          <a:endParaRPr lang="es-CO" sz="1300" b="0" noProof="0" dirty="0"/>
        </a:p>
      </dgm:t>
    </dgm:pt>
    <dgm:pt modelId="{8E64F6EF-71AC-472F-A537-AC5E8C908BED}">
      <dgm:prSet phldrT="[Text]" custT="1"/>
      <dgm:spPr/>
      <dgm:t>
        <a:bodyPr/>
        <a:lstStyle/>
        <a:p>
          <a:pPr>
            <a:buNone/>
          </a:pPr>
          <a:r>
            <a:rPr lang="es-CO" sz="1400" b="0" noProof="0" dirty="0" smtClean="0"/>
            <a:t>Mantener capa de aplicación sin estado</a:t>
          </a:r>
          <a:endParaRPr lang="es-CO" sz="1400" b="0" noProof="0" dirty="0"/>
        </a:p>
      </dgm:t>
    </dgm:pt>
    <dgm:pt modelId="{766A0925-0373-4482-BC3A-889AAF47853C}" type="sibTrans" cxnId="{1946368F-C37C-4603-AA25-15FFAAA9C687}">
      <dgm:prSet/>
      <dgm:spPr/>
      <dgm:t>
        <a:bodyPr/>
        <a:lstStyle/>
        <a:p>
          <a:endParaRPr lang="es-CO" sz="1300" b="0" noProof="0" dirty="0"/>
        </a:p>
      </dgm:t>
    </dgm:pt>
    <dgm:pt modelId="{4A9F13D6-E073-834D-9340-A56B76BE96C4}" type="sibTrans" cxnId="{440AB096-C92A-4A56-B34D-FB8D0F44366D}">
      <dgm:prSet/>
      <dgm:spPr/>
      <dgm:t>
        <a:bodyPr/>
        <a:lstStyle/>
        <a:p>
          <a:endParaRPr lang="es-CO" noProof="0" dirty="0"/>
        </a:p>
      </dgm:t>
    </dgm:pt>
    <dgm:pt modelId="{77A68ECB-7700-482E-B159-07508DFF5E16}" type="parTrans" cxnId="{627918EF-26A2-4AB1-BA5E-2788C8928BB8}">
      <dgm:prSet/>
      <dgm:spPr/>
      <dgm:t>
        <a:bodyPr/>
        <a:lstStyle/>
        <a:p>
          <a:endParaRPr lang="es-CO" noProof="0" dirty="0"/>
        </a:p>
      </dgm:t>
    </dgm:pt>
    <dgm:pt modelId="{0B1A3960-A663-4131-9F7A-16F0C5D48564}">
      <dgm:prSet phldrT="[Text]" custT="1"/>
      <dgm:spPr/>
      <dgm:t>
        <a:bodyPr/>
        <a:lstStyle/>
        <a:p>
          <a:pPr>
            <a:buNone/>
          </a:pPr>
          <a:endParaRPr lang="es-CO" sz="1600" b="0" noProof="0" dirty="0"/>
        </a:p>
      </dgm:t>
    </dgm:pt>
    <dgm:pt modelId="{4D401461-EAD5-4C56-8B13-75D8B04FF211}" type="parTrans" cxnId="{6D6B8059-9584-416B-8845-994A04EFEF6E}">
      <dgm:prSet/>
      <dgm:spPr/>
      <dgm:t>
        <a:bodyPr/>
        <a:lstStyle/>
        <a:p>
          <a:endParaRPr lang="es-CO" noProof="0" dirty="0"/>
        </a:p>
      </dgm:t>
    </dgm:pt>
    <dgm:pt modelId="{CC86BB35-0836-45EB-B091-7A6AA23BB1CD}">
      <dgm:prSet phldrT="[Text]" custT="1"/>
      <dgm:spPr/>
      <dgm:t>
        <a:bodyPr/>
        <a:lstStyle/>
        <a:p>
          <a:pPr>
            <a:buNone/>
          </a:pPr>
          <a:r>
            <a:rPr lang="es-CO" sz="1400" b="0" noProof="0" dirty="0" smtClean="0"/>
            <a:t>Uso de bases de datos convergente con soporte completo a través de cualquier tipo de dato</a:t>
          </a:r>
          <a:endParaRPr lang="es-CO" sz="1400" b="0" noProof="0" dirty="0"/>
        </a:p>
      </dgm:t>
    </dgm:pt>
    <dgm:pt modelId="{89D3C52A-2994-4132-86F0-7152ADA4A06F}" type="sibTrans" cxnId="{6D6B8059-9584-416B-8845-994A04EFEF6E}">
      <dgm:prSet/>
      <dgm:spPr/>
      <dgm:t>
        <a:bodyPr/>
        <a:lstStyle/>
        <a:p>
          <a:endParaRPr lang="es-CO" noProof="0" dirty="0"/>
        </a:p>
      </dgm:t>
    </dgm:pt>
    <dgm:pt modelId="{3BFC00B5-7207-42E4-AB8D-5C4A1485C336}" type="sibTrans" cxnId="{627918EF-26A2-4AB1-BA5E-2788C8928BB8}">
      <dgm:prSet/>
      <dgm:spPr/>
      <dgm:t>
        <a:bodyPr/>
        <a:lstStyle/>
        <a:p>
          <a:endParaRPr lang="es-CO" noProof="0" dirty="0"/>
        </a:p>
      </dgm:t>
    </dgm:pt>
    <dgm:pt modelId="{84EFC8D3-0AEB-904E-AFBC-1AC339BDD9AD}" type="parTrans" cxnId="{DF9E89D1-A5D2-4DD6-AFB8-D658F2EB1519}">
      <dgm:prSet/>
      <dgm:spPr/>
      <dgm:t>
        <a:bodyPr/>
        <a:lstStyle/>
        <a:p>
          <a:endParaRPr lang="es-CO" noProof="0" dirty="0"/>
        </a:p>
      </dgm:t>
    </dgm:pt>
    <dgm:pt modelId="{88298A84-C459-DB47-B9E7-A879BB5429EB}">
      <dgm:prSet phldrT="[Text]" custT="1"/>
      <dgm:spPr/>
      <dgm:t>
        <a:bodyPr/>
        <a:lstStyle/>
        <a:p>
          <a:pPr>
            <a:buNone/>
          </a:pPr>
          <a:endParaRPr lang="es-CO" sz="1600" b="0" noProof="0" dirty="0"/>
        </a:p>
      </dgm:t>
    </dgm:pt>
    <dgm:pt modelId="{788B8731-C847-46C2-B84F-7B87D0F60F4D}" type="parTrans" cxnId="{A89469BB-5F08-4ED4-ABAA-E2FFA29B53B5}">
      <dgm:prSet/>
      <dgm:spPr/>
      <dgm:t>
        <a:bodyPr/>
        <a:lstStyle/>
        <a:p>
          <a:endParaRPr lang="es-CO" sz="1300" b="0" noProof="0" dirty="0"/>
        </a:p>
      </dgm:t>
    </dgm:pt>
    <dgm:pt modelId="{93547A9B-CE1F-497C-B907-8EE5144852C4}">
      <dgm:prSet phldrT="[Text]" custT="1"/>
      <dgm:spPr/>
      <dgm:t>
        <a:bodyPr/>
        <a:lstStyle/>
        <a:p>
          <a:pPr>
            <a:buNone/>
          </a:pPr>
          <a:r>
            <a:rPr lang="es-CO" sz="1400" b="0" noProof="0" dirty="0" smtClean="0"/>
            <a:t>Recolectar métricas end-to-end (E2E) y monitoreo</a:t>
          </a:r>
          <a:endParaRPr lang="es-CO" sz="1400" b="0" noProof="0" dirty="0"/>
        </a:p>
      </dgm:t>
    </dgm:pt>
    <dgm:pt modelId="{20041737-79BA-4848-9F94-CBCB2DC86AC2}" type="sibTrans" cxnId="{A89469BB-5F08-4ED4-ABAA-E2FFA29B53B5}">
      <dgm:prSet/>
      <dgm:spPr/>
      <dgm:t>
        <a:bodyPr/>
        <a:lstStyle/>
        <a:p>
          <a:endParaRPr lang="es-CO" sz="1300" b="0" noProof="0" dirty="0"/>
        </a:p>
      </dgm:t>
    </dgm:pt>
    <dgm:pt modelId="{EF37D9ED-964D-EA4B-A0E1-2BC6DA7991FA}" type="sibTrans" cxnId="{DF9E89D1-A5D2-4DD6-AFB8-D658F2EB1519}">
      <dgm:prSet/>
      <dgm:spPr/>
      <dgm:t>
        <a:bodyPr/>
        <a:lstStyle/>
        <a:p>
          <a:endParaRPr lang="es-CO" noProof="0" dirty="0"/>
        </a:p>
      </dgm:t>
    </dgm:pt>
    <dgm:pt modelId="{D897D5DC-4F09-A843-BBF0-CC2A88C24648}" type="parTrans" cxnId="{11496FB2-B407-4F10-8290-1FC4075D0403}">
      <dgm:prSet/>
      <dgm:spPr/>
      <dgm:t>
        <a:bodyPr/>
        <a:lstStyle/>
        <a:p>
          <a:endParaRPr lang="es-CO" noProof="0" dirty="0"/>
        </a:p>
      </dgm:t>
    </dgm:pt>
    <dgm:pt modelId="{FF155546-EDFF-284B-88AF-52D58769E492}">
      <dgm:prSet phldrT="[Text]" custT="1"/>
      <dgm:spPr/>
      <dgm:t>
        <a:bodyPr/>
        <a:lstStyle/>
        <a:p>
          <a:pPr>
            <a:buNone/>
          </a:pPr>
          <a:endParaRPr lang="es-CO" sz="1600" b="0" noProof="0" dirty="0"/>
        </a:p>
      </dgm:t>
    </dgm:pt>
    <dgm:pt modelId="{B6453740-7F3A-4DA4-8D69-C48223AC9C38}" type="parTrans" cxnId="{FB38FF7B-72A9-4E1B-B71C-865BC6016EAD}">
      <dgm:prSet/>
      <dgm:spPr/>
      <dgm:t>
        <a:bodyPr/>
        <a:lstStyle/>
        <a:p>
          <a:endParaRPr lang="es-CO" sz="1300" b="0" noProof="0" dirty="0"/>
        </a:p>
      </dgm:t>
    </dgm:pt>
    <dgm:pt modelId="{142704BB-D9EE-4887-96B6-BFB5B5699134}">
      <dgm:prSet phldrT="[Text]" custT="1"/>
      <dgm:spPr/>
      <dgm:t>
        <a:bodyPr/>
        <a:lstStyle/>
        <a:p>
          <a:pPr>
            <a:buNone/>
          </a:pPr>
          <a:r>
            <a:rPr lang="es-CO" sz="1400" b="0" noProof="0" dirty="0" smtClean="0"/>
            <a:t>Eliminar puntos de falla (SPOF) a través de datos replicados y recuperación de fallas</a:t>
          </a:r>
          <a:endParaRPr lang="es-CO" sz="1400" b="0" noProof="0" dirty="0"/>
        </a:p>
      </dgm:t>
    </dgm:pt>
    <dgm:pt modelId="{96BFA1FD-A449-44C7-9CA9-66A323090793}" type="sibTrans" cxnId="{FB38FF7B-72A9-4E1B-B71C-865BC6016EAD}">
      <dgm:prSet/>
      <dgm:spPr/>
      <dgm:t>
        <a:bodyPr/>
        <a:lstStyle/>
        <a:p>
          <a:endParaRPr lang="es-CO" sz="1300" b="0" noProof="0" dirty="0"/>
        </a:p>
      </dgm:t>
    </dgm:pt>
    <dgm:pt modelId="{D3C0CF46-463E-C440-80BC-89012EC842C7}" type="sibTrans" cxnId="{11496FB2-B407-4F10-8290-1FC4075D0403}">
      <dgm:prSet/>
      <dgm:spPr/>
      <dgm:t>
        <a:bodyPr/>
        <a:lstStyle/>
        <a:p>
          <a:endParaRPr lang="es-CO" noProof="0" dirty="0"/>
        </a:p>
      </dgm:t>
    </dgm:pt>
    <dgm:pt modelId="{3B7A4C81-F287-E443-8E30-60420725A0F7}" type="parTrans" cxnId="{3C13C3D6-3A65-4E92-9EBD-7F962B771941}">
      <dgm:prSet/>
      <dgm:spPr/>
      <dgm:t>
        <a:bodyPr/>
        <a:lstStyle/>
        <a:p>
          <a:endParaRPr lang="es-CO" noProof="0" dirty="0"/>
        </a:p>
      </dgm:t>
    </dgm:pt>
    <dgm:pt modelId="{4D0BDA5A-6074-554A-BABB-9E05A02017DB}">
      <dgm:prSet phldrT="[Text]" custT="1"/>
      <dgm:spPr/>
      <dgm:t>
        <a:bodyPr/>
        <a:lstStyle/>
        <a:p>
          <a:pPr algn="l">
            <a:buNone/>
          </a:pPr>
          <a:endParaRPr lang="es-CO" sz="1600" b="0" noProof="0" dirty="0"/>
        </a:p>
      </dgm:t>
    </dgm:pt>
    <dgm:pt modelId="{278FA693-1CDE-4487-A1E6-3674207257BB}" type="parTrans" cxnId="{7792554F-771C-406C-8EDB-80F4D1A50CDF}">
      <dgm:prSet/>
      <dgm:spPr/>
      <dgm:t>
        <a:bodyPr/>
        <a:lstStyle/>
        <a:p>
          <a:endParaRPr lang="es-CO" sz="1300" b="0" noProof="0" dirty="0"/>
        </a:p>
      </dgm:t>
    </dgm:pt>
    <dgm:pt modelId="{2B697191-CD79-4425-B424-97119C2B9D6A}">
      <dgm:prSet phldrT="[Text]" custT="1"/>
      <dgm:spPr/>
      <dgm:t>
        <a:bodyPr/>
        <a:lstStyle/>
        <a:p>
          <a:pPr algn="l">
            <a:buNone/>
          </a:pPr>
          <a:r>
            <a:rPr lang="es-CO" sz="1400" b="0" noProof="0" dirty="0" smtClean="0"/>
            <a:t>Implementar una aproximación de defensa en profundidad para asegurar el ciclo de vida de las aplicaciones</a:t>
          </a:r>
          <a:endParaRPr lang="es-CO" sz="1400" b="0" noProof="0" dirty="0"/>
        </a:p>
      </dgm:t>
    </dgm:pt>
    <dgm:pt modelId="{AE475683-7653-465C-AD48-1F5E116E74AC}" type="sibTrans" cxnId="{7792554F-771C-406C-8EDB-80F4D1A50CDF}">
      <dgm:prSet/>
      <dgm:spPr/>
      <dgm:t>
        <a:bodyPr/>
        <a:lstStyle/>
        <a:p>
          <a:endParaRPr lang="es-CO" sz="1300" b="0" noProof="0" dirty="0"/>
        </a:p>
      </dgm:t>
    </dgm:pt>
    <dgm:pt modelId="{DE068915-D0BE-BB49-8969-1C8F1F85492E}" type="sibTrans" cxnId="{3C13C3D6-3A65-4E92-9EBD-7F962B771941}">
      <dgm:prSet/>
      <dgm:spPr/>
      <dgm:t>
        <a:bodyPr/>
        <a:lstStyle/>
        <a:p>
          <a:endParaRPr lang="es-CO" noProof="0" dirty="0"/>
        </a:p>
      </dgm:t>
    </dgm:pt>
    <dgm:pt modelId="{0560AB50-4483-A74D-8C93-EAEF141543CB}" type="pres">
      <dgm:prSet presAssocID="{ABD493E8-46A1-49E9-A75B-9929B1F260B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/>
        </a:p>
      </dgm:t>
    </dgm:pt>
    <dgm:pt modelId="{ACABCCFE-7C7D-F343-B25E-55F98F2FBA97}" type="pres">
      <dgm:prSet presAssocID="{AE257D70-58C0-2743-9FFE-1674087E2522}" presName="composite" presStyleCnt="0"/>
      <dgm:spPr/>
      <dgm:t>
        <a:bodyPr/>
        <a:lstStyle/>
        <a:p>
          <a:endParaRPr/>
        </a:p>
      </dgm:t>
    </dgm:pt>
    <dgm:pt modelId="{AF00EE94-CFE2-C44E-B8DB-780D8A286C00}" type="pres">
      <dgm:prSet presAssocID="{AE257D70-58C0-2743-9FFE-1674087E2522}" presName="parentText" presStyleLbl="alignNode1" presStyleIdx="0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/>
        </a:p>
      </dgm:t>
    </dgm:pt>
    <dgm:pt modelId="{5754A93E-7CE7-0340-8496-29ACEFA37643}" type="pres">
      <dgm:prSet presAssocID="{AE257D70-58C0-2743-9FFE-1674087E2522}" presName="descendantText" presStyleLbl="alignAcc1" presStyleIdx="0" presStyleCnt="1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  <dgm:pt modelId="{1B1989F4-9C23-B34A-9ED0-5841A3F3BC98}" type="pres">
      <dgm:prSet presAssocID="{5A5C783F-1842-C841-9E39-C42C5C0E345C}" presName="sp" presStyleCnt="0"/>
      <dgm:spPr/>
      <dgm:t>
        <a:bodyPr/>
        <a:lstStyle/>
        <a:p>
          <a:endParaRPr/>
        </a:p>
      </dgm:t>
    </dgm:pt>
    <dgm:pt modelId="{D2D1293C-073D-CF48-B31D-3F9F420E6DF5}" type="pres">
      <dgm:prSet presAssocID="{E5571FA8-AEA0-E740-824D-75072D5C1DD6}" presName="composite" presStyleCnt="0"/>
      <dgm:spPr/>
      <dgm:t>
        <a:bodyPr/>
        <a:lstStyle/>
        <a:p>
          <a:endParaRPr/>
        </a:p>
      </dgm:t>
    </dgm:pt>
    <dgm:pt modelId="{CB5A2179-E692-9348-A03C-6BB628583A06}" type="pres">
      <dgm:prSet presAssocID="{E5571FA8-AEA0-E740-824D-75072D5C1DD6}" presName="parentText" presStyleLbl="alignNode1" presStyleIdx="1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/>
        </a:p>
      </dgm:t>
    </dgm:pt>
    <dgm:pt modelId="{9516B4A1-3665-5642-88BE-1C70F2EF3CB2}" type="pres">
      <dgm:prSet presAssocID="{E5571FA8-AEA0-E740-824D-75072D5C1DD6}" presName="descendantText" presStyleLbl="alignAcc1" presStyleIdx="1" presStyleCnt="1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  <dgm:pt modelId="{163D4AA5-2196-F943-BC58-8887E5471E4E}" type="pres">
      <dgm:prSet presAssocID="{EE214501-2B22-3248-8D92-8CE63CDB8841}" presName="sp" presStyleCnt="0"/>
      <dgm:spPr/>
      <dgm:t>
        <a:bodyPr/>
        <a:lstStyle/>
        <a:p>
          <a:endParaRPr/>
        </a:p>
      </dgm:t>
    </dgm:pt>
    <dgm:pt modelId="{A919B520-86C0-894D-8966-EEC0B660BAC3}" type="pres">
      <dgm:prSet presAssocID="{EA3FE183-C6F6-0343-99C2-B26077C7B683}" presName="composite" presStyleCnt="0"/>
      <dgm:spPr/>
      <dgm:t>
        <a:bodyPr/>
        <a:lstStyle/>
        <a:p>
          <a:endParaRPr/>
        </a:p>
      </dgm:t>
    </dgm:pt>
    <dgm:pt modelId="{F4B7F64C-B95F-8745-89F3-222FD65DCD76}" type="pres">
      <dgm:prSet presAssocID="{EA3FE183-C6F6-0343-99C2-B26077C7B683}" presName="parentText" presStyleLbl="alignNode1" presStyleIdx="2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/>
        </a:p>
      </dgm:t>
    </dgm:pt>
    <dgm:pt modelId="{7792145E-888F-4541-8A92-4E7E8E118C43}" type="pres">
      <dgm:prSet presAssocID="{EA3FE183-C6F6-0343-99C2-B26077C7B683}" presName="descendantText" presStyleLbl="alignAcc1" presStyleIdx="2" presStyleCnt="1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  <dgm:pt modelId="{8B98EDDA-23E0-E845-ABD3-FF8ABD6B3CFC}" type="pres">
      <dgm:prSet presAssocID="{AC26872F-44AE-9440-9BAA-BAE2642E16DA}" presName="sp" presStyleCnt="0"/>
      <dgm:spPr/>
      <dgm:t>
        <a:bodyPr/>
        <a:lstStyle/>
        <a:p>
          <a:endParaRPr/>
        </a:p>
      </dgm:t>
    </dgm:pt>
    <dgm:pt modelId="{CC49FCAA-C676-4C41-ABD7-42D758E128BD}" type="pres">
      <dgm:prSet presAssocID="{A8A9A1AD-D14C-6E4B-B759-D24647F64F52}" presName="composite" presStyleCnt="0"/>
      <dgm:spPr/>
      <dgm:t>
        <a:bodyPr/>
        <a:lstStyle/>
        <a:p>
          <a:endParaRPr/>
        </a:p>
      </dgm:t>
    </dgm:pt>
    <dgm:pt modelId="{DB917534-C219-8442-82D5-5F49F86C2E19}" type="pres">
      <dgm:prSet presAssocID="{A8A9A1AD-D14C-6E4B-B759-D24647F64F52}" presName="parentText" presStyleLbl="alignNode1" presStyleIdx="3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/>
        </a:p>
      </dgm:t>
    </dgm:pt>
    <dgm:pt modelId="{7A3CAAC9-9C39-3C40-80EE-3270EF013177}" type="pres">
      <dgm:prSet presAssocID="{A8A9A1AD-D14C-6E4B-B759-D24647F64F52}" presName="descendantText" presStyleLbl="alignAcc1" presStyleIdx="3" presStyleCnt="1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  <dgm:pt modelId="{9F4A90F0-2436-DB49-B571-A2956C1EDB3E}" type="pres">
      <dgm:prSet presAssocID="{544629B8-3EF4-9948-8292-0591618671BC}" presName="sp" presStyleCnt="0"/>
      <dgm:spPr/>
      <dgm:t>
        <a:bodyPr/>
        <a:lstStyle/>
        <a:p>
          <a:endParaRPr/>
        </a:p>
      </dgm:t>
    </dgm:pt>
    <dgm:pt modelId="{6A6336FE-21BC-7045-BE9B-FC849733533A}" type="pres">
      <dgm:prSet presAssocID="{A0EF396C-4BFC-FA4E-A913-D9F09A52B93C}" presName="composite" presStyleCnt="0"/>
      <dgm:spPr/>
      <dgm:t>
        <a:bodyPr/>
        <a:lstStyle/>
        <a:p>
          <a:endParaRPr/>
        </a:p>
      </dgm:t>
    </dgm:pt>
    <dgm:pt modelId="{6D8E00DE-6325-5644-8088-82B24466D173}" type="pres">
      <dgm:prSet presAssocID="{A0EF396C-4BFC-FA4E-A913-D9F09A52B93C}" presName="parentText" presStyleLbl="alignNode1" presStyleIdx="4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/>
        </a:p>
      </dgm:t>
    </dgm:pt>
    <dgm:pt modelId="{D6BC8AAB-6FDF-5F4F-B3F8-179765B8520F}" type="pres">
      <dgm:prSet presAssocID="{A0EF396C-4BFC-FA4E-A913-D9F09A52B93C}" presName="descendantText" presStyleLbl="alignAcc1" presStyleIdx="4" presStyleCnt="1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  <dgm:pt modelId="{120C365A-5FF7-FC45-A572-DD91E838150E}" type="pres">
      <dgm:prSet presAssocID="{D4A77C18-4813-AA4A-BCDD-1EE6221BA387}" presName="sp" presStyleCnt="0"/>
      <dgm:spPr/>
      <dgm:t>
        <a:bodyPr/>
        <a:lstStyle/>
        <a:p>
          <a:endParaRPr/>
        </a:p>
      </dgm:t>
    </dgm:pt>
    <dgm:pt modelId="{96444E21-B3C4-E74F-9F81-07C25F76D6DB}" type="pres">
      <dgm:prSet presAssocID="{D7983AE5-42A0-AD44-B313-07409D36CE6F}" presName="composite" presStyleCnt="0"/>
      <dgm:spPr/>
      <dgm:t>
        <a:bodyPr/>
        <a:lstStyle/>
        <a:p>
          <a:endParaRPr/>
        </a:p>
      </dgm:t>
    </dgm:pt>
    <dgm:pt modelId="{9F47931E-435E-3942-846F-D8AAE815A847}" type="pres">
      <dgm:prSet presAssocID="{D7983AE5-42A0-AD44-B313-07409D36CE6F}" presName="parentText" presStyleLbl="alignNode1" presStyleIdx="5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/>
        </a:p>
      </dgm:t>
    </dgm:pt>
    <dgm:pt modelId="{69667AEE-D353-224B-8C89-6391AD7DEDD6}" type="pres">
      <dgm:prSet presAssocID="{D7983AE5-42A0-AD44-B313-07409D36CE6F}" presName="descendantText" presStyleLbl="alignAcc1" presStyleIdx="5" presStyleCnt="1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  <dgm:pt modelId="{72ADF150-6BAD-684F-9BE0-5158606162C2}" type="pres">
      <dgm:prSet presAssocID="{4A9F13D6-E073-834D-9340-A56B76BE96C4}" presName="sp" presStyleCnt="0"/>
      <dgm:spPr/>
      <dgm:t>
        <a:bodyPr/>
        <a:lstStyle/>
        <a:p>
          <a:endParaRPr/>
        </a:p>
      </dgm:t>
    </dgm:pt>
    <dgm:pt modelId="{0CC3291A-2B2E-43CA-8550-0F9F6A1FC379}" type="pres">
      <dgm:prSet presAssocID="{0B1A3960-A663-4131-9F7A-16F0C5D48564}" presName="composite" presStyleCnt="0"/>
      <dgm:spPr/>
      <dgm:t>
        <a:bodyPr/>
        <a:lstStyle/>
        <a:p>
          <a:endParaRPr/>
        </a:p>
      </dgm:t>
    </dgm:pt>
    <dgm:pt modelId="{183D2D78-B7B7-474E-A97C-DD1E0318732F}" type="pres">
      <dgm:prSet presAssocID="{0B1A3960-A663-4131-9F7A-16F0C5D48564}" presName="parentText" presStyleLbl="alignNode1" presStyleIdx="6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/>
        </a:p>
      </dgm:t>
    </dgm:pt>
    <dgm:pt modelId="{839B9584-6D2C-4987-9D50-F3976C786FB5}" type="pres">
      <dgm:prSet presAssocID="{0B1A3960-A663-4131-9F7A-16F0C5D48564}" presName="descendantText" presStyleLbl="alignAcc1" presStyleIdx="6" presStyleCnt="1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  <dgm:pt modelId="{7F34063E-A2A5-475E-B066-67BDAF11B2C0}" type="pres">
      <dgm:prSet presAssocID="{3BFC00B5-7207-42E4-AB8D-5C4A1485C336}" presName="sp" presStyleCnt="0"/>
      <dgm:spPr/>
      <dgm:t>
        <a:bodyPr/>
        <a:lstStyle/>
        <a:p>
          <a:endParaRPr/>
        </a:p>
      </dgm:t>
    </dgm:pt>
    <dgm:pt modelId="{66962F97-25C7-284F-AEDA-984946D0322E}" type="pres">
      <dgm:prSet presAssocID="{88298A84-C459-DB47-B9E7-A879BB5429EB}" presName="composite" presStyleCnt="0"/>
      <dgm:spPr/>
      <dgm:t>
        <a:bodyPr/>
        <a:lstStyle/>
        <a:p>
          <a:endParaRPr/>
        </a:p>
      </dgm:t>
    </dgm:pt>
    <dgm:pt modelId="{CE8FC234-5B4F-A047-A191-8A4D6A4F08F9}" type="pres">
      <dgm:prSet presAssocID="{88298A84-C459-DB47-B9E7-A879BB5429EB}" presName="parentText" presStyleLbl="alignNode1" presStyleIdx="7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/>
        </a:p>
      </dgm:t>
    </dgm:pt>
    <dgm:pt modelId="{DF3016D6-D5D3-854A-973C-FCD3D493CB23}" type="pres">
      <dgm:prSet presAssocID="{88298A84-C459-DB47-B9E7-A879BB5429EB}" presName="descendantText" presStyleLbl="alignAcc1" presStyleIdx="7" presStyleCnt="1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  <dgm:pt modelId="{0982045C-D509-704D-9CD8-7189C4F17634}" type="pres">
      <dgm:prSet presAssocID="{EF37D9ED-964D-EA4B-A0E1-2BC6DA7991FA}" presName="sp" presStyleCnt="0"/>
      <dgm:spPr/>
      <dgm:t>
        <a:bodyPr/>
        <a:lstStyle/>
        <a:p>
          <a:endParaRPr/>
        </a:p>
      </dgm:t>
    </dgm:pt>
    <dgm:pt modelId="{64EA430C-0545-AB4F-9BD9-47C2F7521309}" type="pres">
      <dgm:prSet presAssocID="{FF155546-EDFF-284B-88AF-52D58769E492}" presName="composite" presStyleCnt="0"/>
      <dgm:spPr/>
      <dgm:t>
        <a:bodyPr/>
        <a:lstStyle/>
        <a:p>
          <a:endParaRPr/>
        </a:p>
      </dgm:t>
    </dgm:pt>
    <dgm:pt modelId="{828973CA-4C54-5041-9775-81D8BD347722}" type="pres">
      <dgm:prSet presAssocID="{FF155546-EDFF-284B-88AF-52D58769E492}" presName="parentText" presStyleLbl="alignNode1" presStyleIdx="8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/>
        </a:p>
      </dgm:t>
    </dgm:pt>
    <dgm:pt modelId="{7E28518C-0591-8E45-840D-34847B43AD5F}" type="pres">
      <dgm:prSet presAssocID="{FF155546-EDFF-284B-88AF-52D58769E492}" presName="descendantText" presStyleLbl="alignAcc1" presStyleIdx="8" presStyleCnt="1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  <dgm:pt modelId="{1BF5C464-120F-0445-AEEA-903F7035215D}" type="pres">
      <dgm:prSet presAssocID="{D3C0CF46-463E-C440-80BC-89012EC842C7}" presName="sp" presStyleCnt="0"/>
      <dgm:spPr/>
      <dgm:t>
        <a:bodyPr/>
        <a:lstStyle/>
        <a:p>
          <a:endParaRPr/>
        </a:p>
      </dgm:t>
    </dgm:pt>
    <dgm:pt modelId="{8BE6ADE5-6004-6342-84ED-3A4AE875B024}" type="pres">
      <dgm:prSet presAssocID="{4D0BDA5A-6074-554A-BABB-9E05A02017DB}" presName="composite" presStyleCnt="0"/>
      <dgm:spPr/>
      <dgm:t>
        <a:bodyPr/>
        <a:lstStyle/>
        <a:p>
          <a:endParaRPr/>
        </a:p>
      </dgm:t>
    </dgm:pt>
    <dgm:pt modelId="{CE8B287B-7A05-F943-91C2-9620924E3E4C}" type="pres">
      <dgm:prSet presAssocID="{4D0BDA5A-6074-554A-BABB-9E05A02017DB}" presName="parentText" presStyleLbl="alignNode1" presStyleIdx="9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/>
        </a:p>
      </dgm:t>
    </dgm:pt>
    <dgm:pt modelId="{E251DB6F-36CD-2843-8803-384E61C16A87}" type="pres">
      <dgm:prSet presAssocID="{4D0BDA5A-6074-554A-BABB-9E05A02017DB}" presName="descendantText" presStyleLbl="alignAcc1" presStyleIdx="9" presStyleCnt="10">
        <dgm:presLayoutVars>
          <dgm:bulletEnabled val="1"/>
        </dgm:presLayoutVars>
      </dgm:prSet>
      <dgm:spPr/>
      <dgm:t>
        <a:bodyPr/>
        <a:lstStyle/>
        <a:p>
          <a:endParaRPr/>
        </a:p>
      </dgm:t>
    </dgm:pt>
  </dgm:ptLst>
  <dgm:cxnLst>
    <dgm:cxn modelId="{2D9DE01E-1081-4EC1-99A2-35EC86376716}" type="presOf" srcId="{D7983AE5-42A0-AD44-B313-07409D36CE6F}" destId="{9F47931E-435E-3942-846F-D8AAE815A847}" srcOrd="0" destOrd="0" presId="urn:microsoft.com/office/officeart/2005/8/layout/chevron2"/>
    <dgm:cxn modelId="{5C695053-E1B5-4E31-AB03-BD976A1CD467}" srcId="{ABD493E8-46A1-49E9-A75B-9929B1F260BA}" destId="{A8A9A1AD-D14C-6E4B-B759-D24647F64F52}" srcOrd="3" destOrd="0" parTransId="{EB870861-4200-5643-AB01-EACBA1AEC3CC}" sibTransId="{544629B8-3EF4-9948-8292-0591618671BC}"/>
    <dgm:cxn modelId="{AA5489A5-CF90-4935-A742-C71A09AAA55E}" srcId="{ABD493E8-46A1-49E9-A75B-9929B1F260BA}" destId="{EA3FE183-C6F6-0343-99C2-B26077C7B683}" srcOrd="2" destOrd="0" parTransId="{69611841-DA37-B443-9399-8F8AC8BF05BD}" sibTransId="{AC26872F-44AE-9440-9BAA-BAE2642E16DA}"/>
    <dgm:cxn modelId="{10619F62-4D17-4DAF-B9B4-D3B2B776F7A2}" srcId="{E5571FA8-AEA0-E740-824D-75072D5C1DD6}" destId="{CDF8D5EE-C855-46BF-B6C2-A42069D1AE00}" srcOrd="0" destOrd="0" parTransId="{70A4CE6E-9011-4847-9FF5-DEF5AAFFF79A}" sibTransId="{DC1D3CD8-96DE-4B49-8986-4EDD8BEA4E52}"/>
    <dgm:cxn modelId="{58B1672D-C4EE-47AA-90F1-64CF7E4FC3F0}" type="presOf" srcId="{EA3FE183-C6F6-0343-99C2-B26077C7B683}" destId="{F4B7F64C-B95F-8745-89F3-222FD65DCD76}" srcOrd="0" destOrd="0" presId="urn:microsoft.com/office/officeart/2005/8/layout/chevron2"/>
    <dgm:cxn modelId="{CC70769C-D8DA-4BBD-908D-1C7210FBAC99}" srcId="{ABD493E8-46A1-49E9-A75B-9929B1F260BA}" destId="{AE257D70-58C0-2743-9FFE-1674087E2522}" srcOrd="0" destOrd="0" parTransId="{C63BB2FA-C91D-FB43-BDB0-E8624909223F}" sibTransId="{5A5C783F-1842-C841-9E39-C42C5C0E345C}"/>
    <dgm:cxn modelId="{CAC00CE0-E4D0-424C-B0FC-08E7418D959D}" srcId="{ABD493E8-46A1-49E9-A75B-9929B1F260BA}" destId="{A0EF396C-4BFC-FA4E-A913-D9F09A52B93C}" srcOrd="4" destOrd="0" parTransId="{E339B60D-C1AF-1147-92B4-9430123B0E97}" sibTransId="{D4A77C18-4813-AA4A-BCDD-1EE6221BA387}"/>
    <dgm:cxn modelId="{E38412AF-7FB8-4D2E-B60D-1B9CBA376C4A}" type="presOf" srcId="{8EA0AD4A-B921-4B88-A38C-2BB1D7F35D7F}" destId="{D6BC8AAB-6FDF-5F4F-B3F8-179765B8520F}" srcOrd="0" destOrd="0" presId="urn:microsoft.com/office/officeart/2005/8/layout/chevron2"/>
    <dgm:cxn modelId="{32FBBF4A-9DA2-42B7-8D98-859092A9B34E}" type="presOf" srcId="{CDF8D5EE-C855-46BF-B6C2-A42069D1AE00}" destId="{9516B4A1-3665-5642-88BE-1C70F2EF3CB2}" srcOrd="0" destOrd="0" presId="urn:microsoft.com/office/officeart/2005/8/layout/chevron2"/>
    <dgm:cxn modelId="{DF9E89D1-A5D2-4DD6-AFB8-D658F2EB1519}" srcId="{ABD493E8-46A1-49E9-A75B-9929B1F260BA}" destId="{88298A84-C459-DB47-B9E7-A879BB5429EB}" srcOrd="7" destOrd="0" parTransId="{84EFC8D3-0AEB-904E-AFBC-1AC339BDD9AD}" sibTransId="{EF37D9ED-964D-EA4B-A0E1-2BC6DA7991FA}"/>
    <dgm:cxn modelId="{D641403A-C711-491F-8786-2A718C5C8E16}" type="presOf" srcId="{CC86BB35-0836-45EB-B091-7A6AA23BB1CD}" destId="{839B9584-6D2C-4987-9D50-F3976C786FB5}" srcOrd="0" destOrd="0" presId="urn:microsoft.com/office/officeart/2005/8/layout/chevron2"/>
    <dgm:cxn modelId="{6B23CE96-C4A9-49B9-9C8E-F0F506767546}" srcId="{AE257D70-58C0-2743-9FFE-1674087E2522}" destId="{A4E7CCFF-2F14-2546-B563-2990DBD06785}" srcOrd="0" destOrd="0" parTransId="{AFFFC78F-767C-B44E-B9FE-B00A9E6C6C03}" sibTransId="{BC9DF247-9523-EA4D-AC9D-E10C0524D52C}"/>
    <dgm:cxn modelId="{3E07B4BC-431A-4E66-8479-BCA343B13378}" srcId="{A0EF396C-4BFC-FA4E-A913-D9F09A52B93C}" destId="{8EA0AD4A-B921-4B88-A38C-2BB1D7F35D7F}" srcOrd="0" destOrd="0" parTransId="{21CE9C05-FFD1-46E8-9466-426C1998B138}" sibTransId="{0F935380-C0EA-402F-8D4D-8B5CAA9826DD}"/>
    <dgm:cxn modelId="{440AB096-C92A-4A56-B34D-FB8D0F44366D}" srcId="{ABD493E8-46A1-49E9-A75B-9929B1F260BA}" destId="{D7983AE5-42A0-AD44-B313-07409D36CE6F}" srcOrd="5" destOrd="0" parTransId="{609F9284-7B9F-0A4B-95C5-6119EB3186DB}" sibTransId="{4A9F13D6-E073-834D-9340-A56B76BE96C4}"/>
    <dgm:cxn modelId="{F38866F2-1644-4631-8B26-97FF070296FC}" srcId="{ABD493E8-46A1-49E9-A75B-9929B1F260BA}" destId="{E5571FA8-AEA0-E740-824D-75072D5C1DD6}" srcOrd="1" destOrd="0" parTransId="{974EFF97-295E-9140-A0B7-165EA1AC8223}" sibTransId="{EE214501-2B22-3248-8D92-8CE63CDB8841}"/>
    <dgm:cxn modelId="{764DFC9E-B9DB-4B5E-8271-FC8C1420A414}" type="presOf" srcId="{142704BB-D9EE-4887-96B6-BFB5B5699134}" destId="{7E28518C-0591-8E45-840D-34847B43AD5F}" srcOrd="0" destOrd="0" presId="urn:microsoft.com/office/officeart/2005/8/layout/chevron2"/>
    <dgm:cxn modelId="{6F8D3741-C310-4EBC-BB73-915DBBEB7262}" type="presOf" srcId="{A0EF396C-4BFC-FA4E-A913-D9F09A52B93C}" destId="{6D8E00DE-6325-5644-8088-82B24466D173}" srcOrd="0" destOrd="0" presId="urn:microsoft.com/office/officeart/2005/8/layout/chevron2"/>
    <dgm:cxn modelId="{510D70C1-7E9D-4666-AA18-EFFC129E572D}" type="presOf" srcId="{A8A9A1AD-D14C-6E4B-B759-D24647F64F52}" destId="{DB917534-C219-8442-82D5-5F49F86C2E19}" srcOrd="0" destOrd="0" presId="urn:microsoft.com/office/officeart/2005/8/layout/chevron2"/>
    <dgm:cxn modelId="{00194BC5-F041-44F9-9F16-9DFC6A3CB7B2}" srcId="{A8A9A1AD-D14C-6E4B-B759-D24647F64F52}" destId="{E8BADFFA-120B-49DA-B6FC-DC1F96ECBB24}" srcOrd="0" destOrd="0" parTransId="{5EF7C376-A6B3-43C8-912D-278B12866E68}" sibTransId="{96FA2921-6CA0-4354-B564-CAB0D0EC9673}"/>
    <dgm:cxn modelId="{08CB7E6E-6BA6-42C1-8D61-8F5A904CA6B1}" type="presOf" srcId="{ABD493E8-46A1-49E9-A75B-9929B1F260BA}" destId="{0560AB50-4483-A74D-8C93-EAEF141543CB}" srcOrd="0" destOrd="0" presId="urn:microsoft.com/office/officeart/2005/8/layout/chevron2"/>
    <dgm:cxn modelId="{3C13C3D6-3A65-4E92-9EBD-7F962B771941}" srcId="{ABD493E8-46A1-49E9-A75B-9929B1F260BA}" destId="{4D0BDA5A-6074-554A-BABB-9E05A02017DB}" srcOrd="9" destOrd="0" parTransId="{3B7A4C81-F287-E443-8E30-60420725A0F7}" sibTransId="{DE068915-D0BE-BB49-8969-1C8F1F85492E}"/>
    <dgm:cxn modelId="{30EAA1C6-9A9B-4FBF-8618-4A81387D7491}" type="presOf" srcId="{E8BADFFA-120B-49DA-B6FC-DC1F96ECBB24}" destId="{7A3CAAC9-9C39-3C40-80EE-3270EF013177}" srcOrd="0" destOrd="0" presId="urn:microsoft.com/office/officeart/2005/8/layout/chevron2"/>
    <dgm:cxn modelId="{61B986E5-4D2F-47C4-B16F-6257554465A4}" type="presOf" srcId="{929AF095-7DA6-4219-84ED-FC7144CC6D71}" destId="{7792145E-888F-4541-8A92-4E7E8E118C43}" srcOrd="0" destOrd="0" presId="urn:microsoft.com/office/officeart/2005/8/layout/chevron2"/>
    <dgm:cxn modelId="{530A0400-47A7-4160-BB1E-3B6718850D74}" type="presOf" srcId="{2B697191-CD79-4425-B424-97119C2B9D6A}" destId="{E251DB6F-36CD-2843-8803-384E61C16A87}" srcOrd="0" destOrd="0" presId="urn:microsoft.com/office/officeart/2005/8/layout/chevron2"/>
    <dgm:cxn modelId="{03275F77-BF09-4A88-8C32-50824086F451}" type="presOf" srcId="{0B1A3960-A663-4131-9F7A-16F0C5D48564}" destId="{183D2D78-B7B7-474E-A97C-DD1E0318732F}" srcOrd="0" destOrd="0" presId="urn:microsoft.com/office/officeart/2005/8/layout/chevron2"/>
    <dgm:cxn modelId="{1E65CC75-308F-4001-A5C8-383B53DDA9F4}" type="presOf" srcId="{4D0BDA5A-6074-554A-BABB-9E05A02017DB}" destId="{CE8B287B-7A05-F943-91C2-9620924E3E4C}" srcOrd="0" destOrd="0" presId="urn:microsoft.com/office/officeart/2005/8/layout/chevron2"/>
    <dgm:cxn modelId="{EBD8A297-2CE8-4970-A2F5-396C8A5AC4BD}" type="presOf" srcId="{E5571FA8-AEA0-E740-824D-75072D5C1DD6}" destId="{CB5A2179-E692-9348-A03C-6BB628583A06}" srcOrd="0" destOrd="0" presId="urn:microsoft.com/office/officeart/2005/8/layout/chevron2"/>
    <dgm:cxn modelId="{E0574866-FD53-4637-84D9-3B93808AFC54}" type="presOf" srcId="{88298A84-C459-DB47-B9E7-A879BB5429EB}" destId="{CE8FC234-5B4F-A047-A191-8A4D6A4F08F9}" srcOrd="0" destOrd="0" presId="urn:microsoft.com/office/officeart/2005/8/layout/chevron2"/>
    <dgm:cxn modelId="{E9CCC812-0E80-4DFE-95F4-1E5CE7120618}" type="presOf" srcId="{A4E7CCFF-2F14-2546-B563-2990DBD06785}" destId="{5754A93E-7CE7-0340-8496-29ACEFA37643}" srcOrd="0" destOrd="0" presId="urn:microsoft.com/office/officeart/2005/8/layout/chevron2"/>
    <dgm:cxn modelId="{FB38FF7B-72A9-4E1B-B71C-865BC6016EAD}" srcId="{FF155546-EDFF-284B-88AF-52D58769E492}" destId="{142704BB-D9EE-4887-96B6-BFB5B5699134}" srcOrd="0" destOrd="0" parTransId="{B6453740-7F3A-4DA4-8D69-C48223AC9C38}" sibTransId="{96BFA1FD-A449-44C7-9CA9-66A323090793}"/>
    <dgm:cxn modelId="{11496FB2-B407-4F10-8290-1FC4075D0403}" srcId="{ABD493E8-46A1-49E9-A75B-9929B1F260BA}" destId="{FF155546-EDFF-284B-88AF-52D58769E492}" srcOrd="8" destOrd="0" parTransId="{D897D5DC-4F09-A843-BBF0-CC2A88C24648}" sibTransId="{D3C0CF46-463E-C440-80BC-89012EC842C7}"/>
    <dgm:cxn modelId="{45DDAD6E-0467-4C08-B706-7B269A777EE9}" srcId="{EA3FE183-C6F6-0343-99C2-B26077C7B683}" destId="{929AF095-7DA6-4219-84ED-FC7144CC6D71}" srcOrd="0" destOrd="0" parTransId="{E90688C9-BEF4-411B-838D-59191CE255DB}" sibTransId="{0D673AFB-7807-474B-BFC4-034841C08FF7}"/>
    <dgm:cxn modelId="{90950EAA-3020-4E68-8390-C4CD8008A112}" type="presOf" srcId="{AE257D70-58C0-2743-9FFE-1674087E2522}" destId="{AF00EE94-CFE2-C44E-B8DB-780D8A286C00}" srcOrd="0" destOrd="0" presId="urn:microsoft.com/office/officeart/2005/8/layout/chevron2"/>
    <dgm:cxn modelId="{CDF71FF0-C281-4FC3-8827-3501E048CCC7}" type="presOf" srcId="{8E64F6EF-71AC-472F-A537-AC5E8C908BED}" destId="{69667AEE-D353-224B-8C89-6391AD7DEDD6}" srcOrd="0" destOrd="0" presId="urn:microsoft.com/office/officeart/2005/8/layout/chevron2"/>
    <dgm:cxn modelId="{627918EF-26A2-4AB1-BA5E-2788C8928BB8}" srcId="{ABD493E8-46A1-49E9-A75B-9929B1F260BA}" destId="{0B1A3960-A663-4131-9F7A-16F0C5D48564}" srcOrd="6" destOrd="0" parTransId="{77A68ECB-7700-482E-B159-07508DFF5E16}" sibTransId="{3BFC00B5-7207-42E4-AB8D-5C4A1485C336}"/>
    <dgm:cxn modelId="{94DB2D5D-5505-4F86-956F-65DF167CD513}" type="presOf" srcId="{93547A9B-CE1F-497C-B907-8EE5144852C4}" destId="{DF3016D6-D5D3-854A-973C-FCD3D493CB23}" srcOrd="0" destOrd="0" presId="urn:microsoft.com/office/officeart/2005/8/layout/chevron2"/>
    <dgm:cxn modelId="{1946368F-C37C-4603-AA25-15FFAAA9C687}" srcId="{D7983AE5-42A0-AD44-B313-07409D36CE6F}" destId="{8E64F6EF-71AC-472F-A537-AC5E8C908BED}" srcOrd="0" destOrd="0" parTransId="{A95A671D-2170-47FE-B2AD-3D9314D42C83}" sibTransId="{766A0925-0373-4482-BC3A-889AAF47853C}"/>
    <dgm:cxn modelId="{6D6B8059-9584-416B-8845-994A04EFEF6E}" srcId="{0B1A3960-A663-4131-9F7A-16F0C5D48564}" destId="{CC86BB35-0836-45EB-B091-7A6AA23BB1CD}" srcOrd="0" destOrd="0" parTransId="{4D401461-EAD5-4C56-8B13-75D8B04FF211}" sibTransId="{89D3C52A-2994-4132-86F0-7152ADA4A06F}"/>
    <dgm:cxn modelId="{F5DF167F-26A4-45D5-BC73-C775335E07DF}" type="presOf" srcId="{FF155546-EDFF-284B-88AF-52D58769E492}" destId="{828973CA-4C54-5041-9775-81D8BD347722}" srcOrd="0" destOrd="0" presId="urn:microsoft.com/office/officeart/2005/8/layout/chevron2"/>
    <dgm:cxn modelId="{A89469BB-5F08-4ED4-ABAA-E2FFA29B53B5}" srcId="{88298A84-C459-DB47-B9E7-A879BB5429EB}" destId="{93547A9B-CE1F-497C-B907-8EE5144852C4}" srcOrd="0" destOrd="0" parTransId="{788B8731-C847-46C2-B84F-7B87D0F60F4D}" sibTransId="{20041737-79BA-4848-9F94-CBCB2DC86AC2}"/>
    <dgm:cxn modelId="{7792554F-771C-406C-8EDB-80F4D1A50CDF}" srcId="{4D0BDA5A-6074-554A-BABB-9E05A02017DB}" destId="{2B697191-CD79-4425-B424-97119C2B9D6A}" srcOrd="0" destOrd="0" parTransId="{278FA693-1CDE-4487-A1E6-3674207257BB}" sibTransId="{AE475683-7653-465C-AD48-1F5E116E74AC}"/>
    <dgm:cxn modelId="{D6A25CAB-62F1-45F7-A3C1-42AE844F3B40}" type="presParOf" srcId="{0560AB50-4483-A74D-8C93-EAEF141543CB}" destId="{ACABCCFE-7C7D-F343-B25E-55F98F2FBA97}" srcOrd="0" destOrd="0" presId="urn:microsoft.com/office/officeart/2005/8/layout/chevron2"/>
    <dgm:cxn modelId="{BF1EE8B6-5A1A-4666-B523-1EC98A7E6D38}" type="presParOf" srcId="{ACABCCFE-7C7D-F343-B25E-55F98F2FBA97}" destId="{AF00EE94-CFE2-C44E-B8DB-780D8A286C00}" srcOrd="0" destOrd="0" presId="urn:microsoft.com/office/officeart/2005/8/layout/chevron2"/>
    <dgm:cxn modelId="{5EA9266B-AE36-4701-B050-8C1019EA2C93}" type="presParOf" srcId="{ACABCCFE-7C7D-F343-B25E-55F98F2FBA97}" destId="{5754A93E-7CE7-0340-8496-29ACEFA37643}" srcOrd="1" destOrd="0" presId="urn:microsoft.com/office/officeart/2005/8/layout/chevron2"/>
    <dgm:cxn modelId="{A1E6C5DA-D488-4DA6-81E0-55DF058BCBCE}" type="presParOf" srcId="{0560AB50-4483-A74D-8C93-EAEF141543CB}" destId="{1B1989F4-9C23-B34A-9ED0-5841A3F3BC98}" srcOrd="1" destOrd="0" presId="urn:microsoft.com/office/officeart/2005/8/layout/chevron2"/>
    <dgm:cxn modelId="{5A266CFA-AAF9-4FC5-B8A6-57D48BF10749}" type="presParOf" srcId="{0560AB50-4483-A74D-8C93-EAEF141543CB}" destId="{D2D1293C-073D-CF48-B31D-3F9F420E6DF5}" srcOrd="2" destOrd="0" presId="urn:microsoft.com/office/officeart/2005/8/layout/chevron2"/>
    <dgm:cxn modelId="{A7A89D14-4153-421E-B430-0A93C843443E}" type="presParOf" srcId="{D2D1293C-073D-CF48-B31D-3F9F420E6DF5}" destId="{CB5A2179-E692-9348-A03C-6BB628583A06}" srcOrd="0" destOrd="0" presId="urn:microsoft.com/office/officeart/2005/8/layout/chevron2"/>
    <dgm:cxn modelId="{E797ED28-A60A-4616-A5B1-32908DEE981E}" type="presParOf" srcId="{D2D1293C-073D-CF48-B31D-3F9F420E6DF5}" destId="{9516B4A1-3665-5642-88BE-1C70F2EF3CB2}" srcOrd="1" destOrd="0" presId="urn:microsoft.com/office/officeart/2005/8/layout/chevron2"/>
    <dgm:cxn modelId="{D1E02BC5-E31C-4DF3-81EF-1DDD3E8F93AD}" type="presParOf" srcId="{0560AB50-4483-A74D-8C93-EAEF141543CB}" destId="{163D4AA5-2196-F943-BC58-8887E5471E4E}" srcOrd="3" destOrd="0" presId="urn:microsoft.com/office/officeart/2005/8/layout/chevron2"/>
    <dgm:cxn modelId="{BD1F898D-4994-4E9C-867D-ABFFCEE18DE9}" type="presParOf" srcId="{0560AB50-4483-A74D-8C93-EAEF141543CB}" destId="{A919B520-86C0-894D-8966-EEC0B660BAC3}" srcOrd="4" destOrd="0" presId="urn:microsoft.com/office/officeart/2005/8/layout/chevron2"/>
    <dgm:cxn modelId="{735007E2-150A-464A-B9B1-81624409603F}" type="presParOf" srcId="{A919B520-86C0-894D-8966-EEC0B660BAC3}" destId="{F4B7F64C-B95F-8745-89F3-222FD65DCD76}" srcOrd="0" destOrd="0" presId="urn:microsoft.com/office/officeart/2005/8/layout/chevron2"/>
    <dgm:cxn modelId="{653DFA09-877D-41C7-AA32-01874666B8EB}" type="presParOf" srcId="{A919B520-86C0-894D-8966-EEC0B660BAC3}" destId="{7792145E-888F-4541-8A92-4E7E8E118C43}" srcOrd="1" destOrd="0" presId="urn:microsoft.com/office/officeart/2005/8/layout/chevron2"/>
    <dgm:cxn modelId="{FA518D51-09FA-4A6A-BEF7-78409C7B8855}" type="presParOf" srcId="{0560AB50-4483-A74D-8C93-EAEF141543CB}" destId="{8B98EDDA-23E0-E845-ABD3-FF8ABD6B3CFC}" srcOrd="5" destOrd="0" presId="urn:microsoft.com/office/officeart/2005/8/layout/chevron2"/>
    <dgm:cxn modelId="{D7563BD7-F84C-448C-B1B8-BF4C2FD4A5C2}" type="presParOf" srcId="{0560AB50-4483-A74D-8C93-EAEF141543CB}" destId="{CC49FCAA-C676-4C41-ABD7-42D758E128BD}" srcOrd="6" destOrd="0" presId="urn:microsoft.com/office/officeart/2005/8/layout/chevron2"/>
    <dgm:cxn modelId="{CE6C8300-2062-4088-AA59-66499D3E42FD}" type="presParOf" srcId="{CC49FCAA-C676-4C41-ABD7-42D758E128BD}" destId="{DB917534-C219-8442-82D5-5F49F86C2E19}" srcOrd="0" destOrd="0" presId="urn:microsoft.com/office/officeart/2005/8/layout/chevron2"/>
    <dgm:cxn modelId="{BA1E57DE-B048-4D21-9255-614EC5D43102}" type="presParOf" srcId="{CC49FCAA-C676-4C41-ABD7-42D758E128BD}" destId="{7A3CAAC9-9C39-3C40-80EE-3270EF013177}" srcOrd="1" destOrd="0" presId="urn:microsoft.com/office/officeart/2005/8/layout/chevron2"/>
    <dgm:cxn modelId="{6AFD6E9A-7ABF-428A-AB58-BC87DF7C3082}" type="presParOf" srcId="{0560AB50-4483-A74D-8C93-EAEF141543CB}" destId="{9F4A90F0-2436-DB49-B571-A2956C1EDB3E}" srcOrd="7" destOrd="0" presId="urn:microsoft.com/office/officeart/2005/8/layout/chevron2"/>
    <dgm:cxn modelId="{E7B7AC43-01B9-4ED7-B6EE-C3E20C7B819E}" type="presParOf" srcId="{0560AB50-4483-A74D-8C93-EAEF141543CB}" destId="{6A6336FE-21BC-7045-BE9B-FC849733533A}" srcOrd="8" destOrd="0" presId="urn:microsoft.com/office/officeart/2005/8/layout/chevron2"/>
    <dgm:cxn modelId="{E48EC4F1-EDF5-41CE-98FD-9B8B73386396}" type="presParOf" srcId="{6A6336FE-21BC-7045-BE9B-FC849733533A}" destId="{6D8E00DE-6325-5644-8088-82B24466D173}" srcOrd="0" destOrd="0" presId="urn:microsoft.com/office/officeart/2005/8/layout/chevron2"/>
    <dgm:cxn modelId="{095E423E-6500-4A4E-97D9-0BA5194728F1}" type="presParOf" srcId="{6A6336FE-21BC-7045-BE9B-FC849733533A}" destId="{D6BC8AAB-6FDF-5F4F-B3F8-179765B8520F}" srcOrd="1" destOrd="0" presId="urn:microsoft.com/office/officeart/2005/8/layout/chevron2"/>
    <dgm:cxn modelId="{CB54D6EC-B7C0-474E-BB98-CFD3900D1ABD}" type="presParOf" srcId="{0560AB50-4483-A74D-8C93-EAEF141543CB}" destId="{120C365A-5FF7-FC45-A572-DD91E838150E}" srcOrd="9" destOrd="0" presId="urn:microsoft.com/office/officeart/2005/8/layout/chevron2"/>
    <dgm:cxn modelId="{E97B1AA5-2285-4F50-B030-3C516640D8D3}" type="presParOf" srcId="{0560AB50-4483-A74D-8C93-EAEF141543CB}" destId="{96444E21-B3C4-E74F-9F81-07C25F76D6DB}" srcOrd="10" destOrd="0" presId="urn:microsoft.com/office/officeart/2005/8/layout/chevron2"/>
    <dgm:cxn modelId="{73A07EAE-3A1E-434A-B0E6-8E159B6DC386}" type="presParOf" srcId="{96444E21-B3C4-E74F-9F81-07C25F76D6DB}" destId="{9F47931E-435E-3942-846F-D8AAE815A847}" srcOrd="0" destOrd="0" presId="urn:microsoft.com/office/officeart/2005/8/layout/chevron2"/>
    <dgm:cxn modelId="{DFDC6C18-A1DB-41E6-95FE-4EB9AB4D45F7}" type="presParOf" srcId="{96444E21-B3C4-E74F-9F81-07C25F76D6DB}" destId="{69667AEE-D353-224B-8C89-6391AD7DEDD6}" srcOrd="1" destOrd="0" presId="urn:microsoft.com/office/officeart/2005/8/layout/chevron2"/>
    <dgm:cxn modelId="{408527F6-4972-4196-B68B-EB272677597F}" type="presParOf" srcId="{0560AB50-4483-A74D-8C93-EAEF141543CB}" destId="{72ADF150-6BAD-684F-9BE0-5158606162C2}" srcOrd="11" destOrd="0" presId="urn:microsoft.com/office/officeart/2005/8/layout/chevron2"/>
    <dgm:cxn modelId="{B7052411-00F5-4D75-92C2-206D35223A5B}" type="presParOf" srcId="{0560AB50-4483-A74D-8C93-EAEF141543CB}" destId="{0CC3291A-2B2E-43CA-8550-0F9F6A1FC379}" srcOrd="12" destOrd="0" presId="urn:microsoft.com/office/officeart/2005/8/layout/chevron2"/>
    <dgm:cxn modelId="{0C53E2C4-97A0-46AF-9FC1-54ABAB3254E0}" type="presParOf" srcId="{0CC3291A-2B2E-43CA-8550-0F9F6A1FC379}" destId="{183D2D78-B7B7-474E-A97C-DD1E0318732F}" srcOrd="0" destOrd="0" presId="urn:microsoft.com/office/officeart/2005/8/layout/chevron2"/>
    <dgm:cxn modelId="{1551635D-1140-4A35-A3C4-BD637E076AA8}" type="presParOf" srcId="{0CC3291A-2B2E-43CA-8550-0F9F6A1FC379}" destId="{839B9584-6D2C-4987-9D50-F3976C786FB5}" srcOrd="1" destOrd="0" presId="urn:microsoft.com/office/officeart/2005/8/layout/chevron2"/>
    <dgm:cxn modelId="{9A380839-6E33-4CA6-B9E1-57AB7E8558CD}" type="presParOf" srcId="{0560AB50-4483-A74D-8C93-EAEF141543CB}" destId="{7F34063E-A2A5-475E-B066-67BDAF11B2C0}" srcOrd="13" destOrd="0" presId="urn:microsoft.com/office/officeart/2005/8/layout/chevron2"/>
    <dgm:cxn modelId="{3DD269F5-D7DF-4496-B27A-A2B2A0533158}" type="presParOf" srcId="{0560AB50-4483-A74D-8C93-EAEF141543CB}" destId="{66962F97-25C7-284F-AEDA-984946D0322E}" srcOrd="14" destOrd="0" presId="urn:microsoft.com/office/officeart/2005/8/layout/chevron2"/>
    <dgm:cxn modelId="{F8211940-EBD6-4441-A0E6-E023F71A89D0}" type="presParOf" srcId="{66962F97-25C7-284F-AEDA-984946D0322E}" destId="{CE8FC234-5B4F-A047-A191-8A4D6A4F08F9}" srcOrd="0" destOrd="0" presId="urn:microsoft.com/office/officeart/2005/8/layout/chevron2"/>
    <dgm:cxn modelId="{AB62E191-842C-4914-8F39-62D31E8E6305}" type="presParOf" srcId="{66962F97-25C7-284F-AEDA-984946D0322E}" destId="{DF3016D6-D5D3-854A-973C-FCD3D493CB23}" srcOrd="1" destOrd="0" presId="urn:microsoft.com/office/officeart/2005/8/layout/chevron2"/>
    <dgm:cxn modelId="{6E3B387B-DA03-4684-BA83-0E7A97AEA4E8}" type="presParOf" srcId="{0560AB50-4483-A74D-8C93-EAEF141543CB}" destId="{0982045C-D509-704D-9CD8-7189C4F17634}" srcOrd="15" destOrd="0" presId="urn:microsoft.com/office/officeart/2005/8/layout/chevron2"/>
    <dgm:cxn modelId="{17C3A628-BE7A-46AD-AE98-52474C36F680}" type="presParOf" srcId="{0560AB50-4483-A74D-8C93-EAEF141543CB}" destId="{64EA430C-0545-AB4F-9BD9-47C2F7521309}" srcOrd="16" destOrd="0" presId="urn:microsoft.com/office/officeart/2005/8/layout/chevron2"/>
    <dgm:cxn modelId="{348A3CA7-6079-4944-B656-282150CEDA23}" type="presParOf" srcId="{64EA430C-0545-AB4F-9BD9-47C2F7521309}" destId="{828973CA-4C54-5041-9775-81D8BD347722}" srcOrd="0" destOrd="0" presId="urn:microsoft.com/office/officeart/2005/8/layout/chevron2"/>
    <dgm:cxn modelId="{DA6E1697-12B1-40C7-AF3B-69AD30EA4B1F}" type="presParOf" srcId="{64EA430C-0545-AB4F-9BD9-47C2F7521309}" destId="{7E28518C-0591-8E45-840D-34847B43AD5F}" srcOrd="1" destOrd="0" presId="urn:microsoft.com/office/officeart/2005/8/layout/chevron2"/>
    <dgm:cxn modelId="{5865B436-C421-43CC-A864-BA42C2A14F69}" type="presParOf" srcId="{0560AB50-4483-A74D-8C93-EAEF141543CB}" destId="{1BF5C464-120F-0445-AEEA-903F7035215D}" srcOrd="17" destOrd="0" presId="urn:microsoft.com/office/officeart/2005/8/layout/chevron2"/>
    <dgm:cxn modelId="{0F0CC5B8-EFBA-45E8-850B-2C89BF27A74F}" type="presParOf" srcId="{0560AB50-4483-A74D-8C93-EAEF141543CB}" destId="{8BE6ADE5-6004-6342-84ED-3A4AE875B024}" srcOrd="18" destOrd="0" presId="urn:microsoft.com/office/officeart/2005/8/layout/chevron2"/>
    <dgm:cxn modelId="{BAA0A054-97A7-42D6-A6CA-D639D95A5A60}" type="presParOf" srcId="{8BE6ADE5-6004-6342-84ED-3A4AE875B024}" destId="{CE8B287B-7A05-F943-91C2-9620924E3E4C}" srcOrd="0" destOrd="0" presId="urn:microsoft.com/office/officeart/2005/8/layout/chevron2"/>
    <dgm:cxn modelId="{9729F0CC-B1EE-47E9-9B2C-E4FE94586047}" type="presParOf" srcId="{8BE6ADE5-6004-6342-84ED-3A4AE875B024}" destId="{E251DB6F-36CD-2843-8803-384E61C16A8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main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00EE94-CFE2-C44E-B8DB-780D8A286C00}">
      <dsp:nvSpPr>
        <dsp:cNvPr id="0" name=""/>
        <dsp:cNvSpPr/>
      </dsp:nvSpPr>
      <dsp:spPr>
        <a:xfrm rot="5400000">
          <a:off x="-74904" y="76313"/>
          <a:ext cx="499360" cy="34955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300" b="0" kern="1200" noProof="0" dirty="0"/>
        </a:p>
      </dsp:txBody>
      <dsp:txXfrm rot="-5400000">
        <a:off x="0" y="176185"/>
        <a:ext cx="349552" cy="149808"/>
      </dsp:txXfrm>
    </dsp:sp>
    <dsp:sp modelId="{5754A93E-7CE7-0340-8496-29ACEFA37643}">
      <dsp:nvSpPr>
        <dsp:cNvPr id="0" name=""/>
        <dsp:cNvSpPr/>
      </dsp:nvSpPr>
      <dsp:spPr>
        <a:xfrm rot="5400000">
          <a:off x="5664322" y="-5313360"/>
          <a:ext cx="324584" cy="109541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b="0" kern="1200" noProof="0" dirty="0" smtClean="0"/>
            <a:t>Uso de frameworks ligeros y de código abierto así como lenguajes de programación maduros</a:t>
          </a:r>
          <a:endParaRPr lang="es-CO" sz="1400" b="0" kern="1200" noProof="0" dirty="0"/>
        </a:p>
      </dsp:txBody>
      <dsp:txXfrm rot="-5400000">
        <a:off x="349553" y="17254"/>
        <a:ext cx="10938279" cy="292894"/>
      </dsp:txXfrm>
    </dsp:sp>
    <dsp:sp modelId="{CB5A2179-E692-9348-A03C-6BB628583A06}">
      <dsp:nvSpPr>
        <dsp:cNvPr id="0" name=""/>
        <dsp:cNvSpPr/>
      </dsp:nvSpPr>
      <dsp:spPr>
        <a:xfrm rot="5400000">
          <a:off x="-74904" y="515645"/>
          <a:ext cx="499360" cy="34955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600" b="0" kern="1200" noProof="0" dirty="0"/>
        </a:p>
      </dsp:txBody>
      <dsp:txXfrm rot="-5400000">
        <a:off x="0" y="615517"/>
        <a:ext cx="349552" cy="149808"/>
      </dsp:txXfrm>
    </dsp:sp>
    <dsp:sp modelId="{9516B4A1-3665-5642-88BE-1C70F2EF3CB2}">
      <dsp:nvSpPr>
        <dsp:cNvPr id="0" name=""/>
        <dsp:cNvSpPr/>
      </dsp:nvSpPr>
      <dsp:spPr>
        <a:xfrm rot="5400000">
          <a:off x="5664322" y="-4874028"/>
          <a:ext cx="324584" cy="109541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b="0" kern="1200" noProof="0" dirty="0" smtClean="0"/>
            <a:t>Construcción de aplicaciones como servicios que se comunican a través de APIs</a:t>
          </a:r>
          <a:endParaRPr lang="es-CO" sz="1400" b="0" kern="1200" noProof="0" dirty="0"/>
        </a:p>
      </dsp:txBody>
      <dsp:txXfrm rot="-5400000">
        <a:off x="349553" y="456586"/>
        <a:ext cx="10938279" cy="292894"/>
      </dsp:txXfrm>
    </dsp:sp>
    <dsp:sp modelId="{F4B7F64C-B95F-8745-89F3-222FD65DCD76}">
      <dsp:nvSpPr>
        <dsp:cNvPr id="0" name=""/>
        <dsp:cNvSpPr/>
      </dsp:nvSpPr>
      <dsp:spPr>
        <a:xfrm rot="5400000">
          <a:off x="-74904" y="954977"/>
          <a:ext cx="499360" cy="34955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600" b="0" kern="1200" noProof="0" dirty="0"/>
        </a:p>
      </dsp:txBody>
      <dsp:txXfrm rot="-5400000">
        <a:off x="0" y="1054849"/>
        <a:ext cx="349552" cy="149808"/>
      </dsp:txXfrm>
    </dsp:sp>
    <dsp:sp modelId="{7792145E-888F-4541-8A92-4E7E8E118C43}">
      <dsp:nvSpPr>
        <dsp:cNvPr id="0" name=""/>
        <dsp:cNvSpPr/>
      </dsp:nvSpPr>
      <dsp:spPr>
        <a:xfrm rot="5400000">
          <a:off x="5664322" y="-4434696"/>
          <a:ext cx="324584" cy="109541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b="0" kern="1200" noProof="0" dirty="0" smtClean="0"/>
            <a:t>Empaquetado y despliegue de apps como contenedores</a:t>
          </a:r>
          <a:endParaRPr lang="es-CO" sz="1400" b="0" kern="1200" noProof="0" dirty="0"/>
        </a:p>
      </dsp:txBody>
      <dsp:txXfrm rot="-5400000">
        <a:off x="349553" y="895918"/>
        <a:ext cx="10938279" cy="292894"/>
      </dsp:txXfrm>
    </dsp:sp>
    <dsp:sp modelId="{DB917534-C219-8442-82D5-5F49F86C2E19}">
      <dsp:nvSpPr>
        <dsp:cNvPr id="0" name=""/>
        <dsp:cNvSpPr/>
      </dsp:nvSpPr>
      <dsp:spPr>
        <a:xfrm rot="5400000">
          <a:off x="-74904" y="1394309"/>
          <a:ext cx="499360" cy="34955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600" b="0" kern="1200" noProof="0" dirty="0"/>
        </a:p>
      </dsp:txBody>
      <dsp:txXfrm rot="-5400000">
        <a:off x="0" y="1494181"/>
        <a:ext cx="349552" cy="149808"/>
      </dsp:txXfrm>
    </dsp:sp>
    <dsp:sp modelId="{7A3CAAC9-9C39-3C40-80EE-3270EF013177}">
      <dsp:nvSpPr>
        <dsp:cNvPr id="0" name=""/>
        <dsp:cNvSpPr/>
      </dsp:nvSpPr>
      <dsp:spPr>
        <a:xfrm rot="5400000">
          <a:off x="5664322" y="-3995364"/>
          <a:ext cx="324584" cy="109541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b="0" kern="1200" noProof="0" dirty="0" smtClean="0"/>
            <a:t>Construcción, prueba y despliegue automático</a:t>
          </a:r>
          <a:endParaRPr lang="es-CO" sz="1400" b="0" kern="1200" noProof="0" dirty="0"/>
        </a:p>
      </dsp:txBody>
      <dsp:txXfrm rot="-5400000">
        <a:off x="349553" y="1335250"/>
        <a:ext cx="10938279" cy="292894"/>
      </dsp:txXfrm>
    </dsp:sp>
    <dsp:sp modelId="{6D8E00DE-6325-5644-8088-82B24466D173}">
      <dsp:nvSpPr>
        <dsp:cNvPr id="0" name=""/>
        <dsp:cNvSpPr/>
      </dsp:nvSpPr>
      <dsp:spPr>
        <a:xfrm rot="5400000">
          <a:off x="-74904" y="1833641"/>
          <a:ext cx="499360" cy="34955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600" b="0" kern="1200" noProof="0" dirty="0"/>
        </a:p>
      </dsp:txBody>
      <dsp:txXfrm rot="-5400000">
        <a:off x="0" y="1933513"/>
        <a:ext cx="349552" cy="149808"/>
      </dsp:txXfrm>
    </dsp:sp>
    <dsp:sp modelId="{D6BC8AAB-6FDF-5F4F-B3F8-179765B8520F}">
      <dsp:nvSpPr>
        <dsp:cNvPr id="0" name=""/>
        <dsp:cNvSpPr/>
      </dsp:nvSpPr>
      <dsp:spPr>
        <a:xfrm rot="5400000">
          <a:off x="5664322" y="-3556032"/>
          <a:ext cx="324584" cy="109541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b="0" kern="1200" noProof="0" dirty="0" smtClean="0"/>
            <a:t>Servicios completamente administrados para eliminar complejidad a través de desarrollo de aplicaciones, runtimes y datos</a:t>
          </a:r>
          <a:endParaRPr lang="es-CO" sz="1400" b="0" kern="1200" noProof="0" dirty="0"/>
        </a:p>
      </dsp:txBody>
      <dsp:txXfrm rot="-5400000">
        <a:off x="349553" y="1774582"/>
        <a:ext cx="10938279" cy="292894"/>
      </dsp:txXfrm>
    </dsp:sp>
    <dsp:sp modelId="{9F47931E-435E-3942-846F-D8AAE815A847}">
      <dsp:nvSpPr>
        <dsp:cNvPr id="0" name=""/>
        <dsp:cNvSpPr/>
      </dsp:nvSpPr>
      <dsp:spPr>
        <a:xfrm rot="5400000">
          <a:off x="-74904" y="2272973"/>
          <a:ext cx="499360" cy="34955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600" b="0" kern="1200" noProof="0" dirty="0">
            <a:solidFill>
              <a:srgbClr val="FF0000"/>
            </a:solidFill>
          </a:endParaRPr>
        </a:p>
      </dsp:txBody>
      <dsp:txXfrm rot="-5400000">
        <a:off x="0" y="2372845"/>
        <a:ext cx="349552" cy="149808"/>
      </dsp:txXfrm>
    </dsp:sp>
    <dsp:sp modelId="{69667AEE-D353-224B-8C89-6391AD7DEDD6}">
      <dsp:nvSpPr>
        <dsp:cNvPr id="0" name=""/>
        <dsp:cNvSpPr/>
      </dsp:nvSpPr>
      <dsp:spPr>
        <a:xfrm rot="5400000">
          <a:off x="5664322" y="-3116700"/>
          <a:ext cx="324584" cy="109541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b="0" kern="1200" noProof="0" dirty="0" smtClean="0"/>
            <a:t>Mantener capa de aplicación sin estado</a:t>
          </a:r>
          <a:endParaRPr lang="es-CO" sz="1400" b="0" kern="1200" noProof="0" dirty="0"/>
        </a:p>
      </dsp:txBody>
      <dsp:txXfrm rot="-5400000">
        <a:off x="349553" y="2213914"/>
        <a:ext cx="10938279" cy="292894"/>
      </dsp:txXfrm>
    </dsp:sp>
    <dsp:sp modelId="{183D2D78-B7B7-474E-A97C-DD1E0318732F}">
      <dsp:nvSpPr>
        <dsp:cNvPr id="0" name=""/>
        <dsp:cNvSpPr/>
      </dsp:nvSpPr>
      <dsp:spPr>
        <a:xfrm rot="5400000">
          <a:off x="-74904" y="2712305"/>
          <a:ext cx="499360" cy="34955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600" b="0" kern="1200" noProof="0" dirty="0"/>
        </a:p>
      </dsp:txBody>
      <dsp:txXfrm rot="-5400000">
        <a:off x="0" y="2812177"/>
        <a:ext cx="349552" cy="149808"/>
      </dsp:txXfrm>
    </dsp:sp>
    <dsp:sp modelId="{839B9584-6D2C-4987-9D50-F3976C786FB5}">
      <dsp:nvSpPr>
        <dsp:cNvPr id="0" name=""/>
        <dsp:cNvSpPr/>
      </dsp:nvSpPr>
      <dsp:spPr>
        <a:xfrm rot="5400000">
          <a:off x="5664322" y="-2677369"/>
          <a:ext cx="324584" cy="109541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b="0" kern="1200" noProof="0" dirty="0" smtClean="0"/>
            <a:t>Uso de bases de datos convergente con soporte completo a través de cualquier tipo de dato</a:t>
          </a:r>
          <a:endParaRPr lang="es-CO" sz="1400" b="0" kern="1200" noProof="0" dirty="0"/>
        </a:p>
      </dsp:txBody>
      <dsp:txXfrm rot="-5400000">
        <a:off x="349553" y="2653245"/>
        <a:ext cx="10938279" cy="292894"/>
      </dsp:txXfrm>
    </dsp:sp>
    <dsp:sp modelId="{CE8FC234-5B4F-A047-A191-8A4D6A4F08F9}">
      <dsp:nvSpPr>
        <dsp:cNvPr id="0" name=""/>
        <dsp:cNvSpPr/>
      </dsp:nvSpPr>
      <dsp:spPr>
        <a:xfrm rot="5400000">
          <a:off x="-74904" y="3151637"/>
          <a:ext cx="499360" cy="34955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600" b="0" kern="1200" noProof="0" dirty="0"/>
        </a:p>
      </dsp:txBody>
      <dsp:txXfrm rot="-5400000">
        <a:off x="0" y="3251509"/>
        <a:ext cx="349552" cy="149808"/>
      </dsp:txXfrm>
    </dsp:sp>
    <dsp:sp modelId="{DF3016D6-D5D3-854A-973C-FCD3D493CB23}">
      <dsp:nvSpPr>
        <dsp:cNvPr id="0" name=""/>
        <dsp:cNvSpPr/>
      </dsp:nvSpPr>
      <dsp:spPr>
        <a:xfrm rot="5400000">
          <a:off x="5664322" y="-2238037"/>
          <a:ext cx="324584" cy="109541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b="0" kern="1200" noProof="0" dirty="0" smtClean="0"/>
            <a:t>Recolectar métricas end-to-end (E2E) y monitoreo</a:t>
          </a:r>
          <a:endParaRPr lang="es-CO" sz="1400" b="0" kern="1200" noProof="0" dirty="0"/>
        </a:p>
      </dsp:txBody>
      <dsp:txXfrm rot="-5400000">
        <a:off x="349553" y="3092577"/>
        <a:ext cx="10938279" cy="292894"/>
      </dsp:txXfrm>
    </dsp:sp>
    <dsp:sp modelId="{828973CA-4C54-5041-9775-81D8BD347722}">
      <dsp:nvSpPr>
        <dsp:cNvPr id="0" name=""/>
        <dsp:cNvSpPr/>
      </dsp:nvSpPr>
      <dsp:spPr>
        <a:xfrm rot="5400000">
          <a:off x="-74904" y="3590969"/>
          <a:ext cx="499360" cy="34955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600" b="0" kern="1200" noProof="0" dirty="0"/>
        </a:p>
      </dsp:txBody>
      <dsp:txXfrm rot="-5400000">
        <a:off x="0" y="3690841"/>
        <a:ext cx="349552" cy="149808"/>
      </dsp:txXfrm>
    </dsp:sp>
    <dsp:sp modelId="{7E28518C-0591-8E45-840D-34847B43AD5F}">
      <dsp:nvSpPr>
        <dsp:cNvPr id="0" name=""/>
        <dsp:cNvSpPr/>
      </dsp:nvSpPr>
      <dsp:spPr>
        <a:xfrm rot="5400000">
          <a:off x="5664322" y="-1798705"/>
          <a:ext cx="324584" cy="109541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b="0" kern="1200" noProof="0" dirty="0" smtClean="0"/>
            <a:t>Eliminar puntos de falla (SPOF) a través de datos replicados y recuperación de fallas</a:t>
          </a:r>
          <a:endParaRPr lang="es-CO" sz="1400" b="0" kern="1200" noProof="0" dirty="0"/>
        </a:p>
      </dsp:txBody>
      <dsp:txXfrm rot="-5400000">
        <a:off x="349553" y="3531909"/>
        <a:ext cx="10938279" cy="292894"/>
      </dsp:txXfrm>
    </dsp:sp>
    <dsp:sp modelId="{CE8B287B-7A05-F943-91C2-9620924E3E4C}">
      <dsp:nvSpPr>
        <dsp:cNvPr id="0" name=""/>
        <dsp:cNvSpPr/>
      </dsp:nvSpPr>
      <dsp:spPr>
        <a:xfrm rot="5400000">
          <a:off x="-74904" y="4030300"/>
          <a:ext cx="499360" cy="34955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600" b="0" kern="1200" noProof="0" dirty="0"/>
        </a:p>
      </dsp:txBody>
      <dsp:txXfrm rot="-5400000">
        <a:off x="0" y="4130172"/>
        <a:ext cx="349552" cy="149808"/>
      </dsp:txXfrm>
    </dsp:sp>
    <dsp:sp modelId="{E251DB6F-36CD-2843-8803-384E61C16A87}">
      <dsp:nvSpPr>
        <dsp:cNvPr id="0" name=""/>
        <dsp:cNvSpPr/>
      </dsp:nvSpPr>
      <dsp:spPr>
        <a:xfrm rot="5400000">
          <a:off x="5664322" y="-1359373"/>
          <a:ext cx="324584" cy="109541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b="0" kern="1200" noProof="0" dirty="0" smtClean="0"/>
            <a:t>Implementar una aproximación de defensa en profundidad para asegurar el ciclo de vida de las aplicaciones</a:t>
          </a:r>
          <a:endParaRPr lang="es-CO" sz="1400" b="0" kern="1200" noProof="0" dirty="0"/>
        </a:p>
      </dsp:txBody>
      <dsp:txXfrm rot="-5400000">
        <a:off x="349553" y="3971241"/>
        <a:ext cx="10938279" cy="2928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61.xml"/><Relationship Id="rId2" Type="http://schemas.openxmlformats.org/officeDocument/2006/relationships/tags" Target="../tags/tag360.xml"/><Relationship Id="rId1" Type="http://schemas.openxmlformats.org/officeDocument/2006/relationships/tags" Target="../tags/tag359.xml"/><Relationship Id="rId5" Type="http://schemas.openxmlformats.org/officeDocument/2006/relationships/slide" Target="../slides/slide14.xml"/><Relationship Id="rId4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83.xml"/><Relationship Id="rId2" Type="http://schemas.openxmlformats.org/officeDocument/2006/relationships/tags" Target="../tags/tag382.xml"/><Relationship Id="rId1" Type="http://schemas.openxmlformats.org/officeDocument/2006/relationships/tags" Target="../tags/tag381.xml"/><Relationship Id="rId5" Type="http://schemas.openxmlformats.org/officeDocument/2006/relationships/slide" Target="../slides/slide15.xml"/><Relationship Id="rId4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87.xml"/><Relationship Id="rId2" Type="http://schemas.openxmlformats.org/officeDocument/2006/relationships/tags" Target="../tags/tag386.xml"/><Relationship Id="rId1" Type="http://schemas.openxmlformats.org/officeDocument/2006/relationships/tags" Target="../tags/tag385.xml"/><Relationship Id="rId5" Type="http://schemas.openxmlformats.org/officeDocument/2006/relationships/slide" Target="../slides/slide17.xml"/><Relationship Id="rId4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90.xml"/><Relationship Id="rId2" Type="http://schemas.openxmlformats.org/officeDocument/2006/relationships/tags" Target="../tags/tag389.xml"/><Relationship Id="rId1" Type="http://schemas.openxmlformats.org/officeDocument/2006/relationships/tags" Target="../tags/tag388.xml"/><Relationship Id="rId5" Type="http://schemas.openxmlformats.org/officeDocument/2006/relationships/slide" Target="../slides/slide18.xml"/><Relationship Id="rId4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415.xml"/><Relationship Id="rId2" Type="http://schemas.openxmlformats.org/officeDocument/2006/relationships/tags" Target="../tags/tag414.xml"/><Relationship Id="rId1" Type="http://schemas.openxmlformats.org/officeDocument/2006/relationships/tags" Target="../tags/tag413.xml"/><Relationship Id="rId5" Type="http://schemas.openxmlformats.org/officeDocument/2006/relationships/slide" Target="../slides/slide20.xml"/><Relationship Id="rId4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418.xml"/><Relationship Id="rId2" Type="http://schemas.openxmlformats.org/officeDocument/2006/relationships/tags" Target="../tags/tag417.xml"/><Relationship Id="rId1" Type="http://schemas.openxmlformats.org/officeDocument/2006/relationships/tags" Target="../tags/tag416.xml"/><Relationship Id="rId5" Type="http://schemas.openxmlformats.org/officeDocument/2006/relationships/slide" Target="../slides/slide27.xml"/><Relationship Id="rId4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slide" Target="../slides/slide5.xml"/><Relationship Id="rId4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5" Type="http://schemas.openxmlformats.org/officeDocument/2006/relationships/slide" Target="../slides/slide9.xml"/><Relationship Id="rId4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5" Type="http://schemas.openxmlformats.org/officeDocument/2006/relationships/slide" Target="../slides/slide10.xml"/><Relationship Id="rId4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5" Type="http://schemas.openxmlformats.org/officeDocument/2006/relationships/slide" Target="../slides/slide11.xml"/><Relationship Id="rId4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5" Type="http://schemas.openxmlformats.org/officeDocument/2006/relationships/slide" Target="../slides/slide12.xml"/><Relationship Id="rId4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5" Type="http://schemas.openxmlformats.org/officeDocument/2006/relationships/slide" Target="../slides/slide13.xml"/><Relationship Id="rId4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pPr>
              <a:defRPr/>
            </a:pPr>
            <a:fld id="{F93B3225-E3C2-492A-9053-087E1A9CC22C}" type="slidenum">
              <a:rPr lang="en-US" smtClean="0">
                <a:solidFill>
                  <a:srgbClr val="5F5F5F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724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C72D9AE-7182-4680-8F79-479C4181FF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2531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246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39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endParaRPr lang="en-US" sz="1200" dirty="0"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715000" y="8610600"/>
            <a:ext cx="762000" cy="227013"/>
          </a:xfrm>
          <a:prstGeom prst="rect">
            <a:avLst/>
          </a:prstGeom>
        </p:spPr>
        <p:txBody>
          <a:bodyPr/>
          <a:lstStyle/>
          <a:p>
            <a:fld id="{8C72D9AE-7182-4680-8F79-479C4181FF08}" type="slidenum">
              <a:rPr lang="en-US" smtClean="0">
                <a:solidFill>
                  <a:srgbClr val="58595B"/>
                </a:solidFill>
              </a:rPr>
              <a:pPr/>
              <a:t>19</a:t>
            </a:fld>
            <a:endParaRPr lang="en-US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971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8C72D9AE-7182-4680-8F79-479C4181FF08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6859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28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4853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0590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493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8" name="Google Shape;3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385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627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51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6DD3E6D-D1C5-49D1-8671-3C83E027C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72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6DD3E6D-D1C5-49D1-8671-3C83E027C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779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6DD3E6D-D1C5-49D1-8671-3C83E027C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859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6DD3E6D-D1C5-49D1-8671-3C83E027C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136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9.emf"/><Relationship Id="rId5" Type="http://schemas.openxmlformats.org/officeDocument/2006/relationships/tags" Target="../tags/tag12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1.xml"/><Relationship Id="rId9" Type="http://schemas.openxmlformats.org/officeDocument/2006/relationships/tags" Target="../tags/tag1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0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-Black">
  <p:cSld name="Cover-Blac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F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9"/>
          <p:cNvSpPr txBox="1">
            <a:spLocks noGrp="1"/>
          </p:cNvSpPr>
          <p:nvPr>
            <p:ph type="body" idx="1"/>
          </p:nvPr>
        </p:nvSpPr>
        <p:spPr>
          <a:xfrm>
            <a:off x="468775" y="2081626"/>
            <a:ext cx="6489700" cy="218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body" idx="2"/>
          </p:nvPr>
        </p:nvSpPr>
        <p:spPr>
          <a:xfrm>
            <a:off x="468775" y="4614672"/>
            <a:ext cx="41398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body" idx="3"/>
          </p:nvPr>
        </p:nvSpPr>
        <p:spPr>
          <a:xfrm>
            <a:off x="468775" y="5295321"/>
            <a:ext cx="4139801" cy="1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" name="Google Shape;19;p1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775" y="695960"/>
            <a:ext cx="25654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9957" y="-56652"/>
            <a:ext cx="5960534" cy="69669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19"/>
          <p:cNvCxnSpPr/>
          <p:nvPr/>
        </p:nvCxnSpPr>
        <p:spPr>
          <a:xfrm flipH="1">
            <a:off x="6028266" y="-59007"/>
            <a:ext cx="3288178" cy="6917007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" name="Google Shape;22;p19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3547" y="560496"/>
            <a:ext cx="18669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0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0"/>
          <p:cNvSpPr txBox="1">
            <a:spLocks noGrp="1"/>
          </p:cNvSpPr>
          <p:nvPr>
            <p:ph type="body" idx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30"/>
          <p:cNvSpPr txBox="1">
            <a:spLocks noGrp="1"/>
          </p:cNvSpPr>
          <p:nvPr>
            <p:ph type="sldNum" idx="12"/>
          </p:nvPr>
        </p:nvSpPr>
        <p:spPr>
          <a:xfrm>
            <a:off x="11460480" y="6403340"/>
            <a:ext cx="274320" cy="22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800" b="0" i="0" u="none" strike="noStrike" cap="none">
              <a:solidFill>
                <a:srgbClr val="222222"/>
              </a:solidFill>
            </a:endParaRPr>
          </a:p>
        </p:txBody>
      </p:sp>
      <p:sp>
        <p:nvSpPr>
          <p:cNvPr id="105" name="Google Shape;105;p30"/>
          <p:cNvSpPr txBox="1">
            <a:spLocks noGrp="1"/>
          </p:cNvSpPr>
          <p:nvPr>
            <p:ph type="body" idx="2"/>
          </p:nvPr>
        </p:nvSpPr>
        <p:spPr>
          <a:xfrm>
            <a:off x="457200" y="912147"/>
            <a:ext cx="1127455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0" i="0">
                <a:solidFill>
                  <a:schemeClr val="accent5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Text">
  <p:cSld name="Title+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1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11277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31"/>
          <p:cNvSpPr txBox="1">
            <a:spLocks noGrp="1"/>
          </p:cNvSpPr>
          <p:nvPr>
            <p:ph type="body" idx="2"/>
          </p:nvPr>
        </p:nvSpPr>
        <p:spPr>
          <a:xfrm>
            <a:off x="457200" y="231494"/>
            <a:ext cx="3611880" cy="225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1"/>
          <p:cNvSpPr txBox="1">
            <a:spLocks noGrp="1"/>
          </p:cNvSpPr>
          <p:nvPr>
            <p:ph type="sldNum" idx="12"/>
          </p:nvPr>
        </p:nvSpPr>
        <p:spPr>
          <a:xfrm>
            <a:off x="11460480" y="6403340"/>
            <a:ext cx="274320" cy="22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800" b="0" i="0" u="none" strike="noStrike" cap="none">
              <a:solidFill>
                <a:srgbClr val="222222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2"/>
          <p:cNvSpPr txBox="1">
            <a:spLocks noGrp="1"/>
          </p:cNvSpPr>
          <p:nvPr>
            <p:ph type="sldNum" idx="12"/>
          </p:nvPr>
        </p:nvSpPr>
        <p:spPr>
          <a:xfrm>
            <a:off x="11460480" y="6403340"/>
            <a:ext cx="274320" cy="22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800" b="0" i="0" u="none" strike="noStrike" cap="none">
              <a:solidFill>
                <a:srgbClr val="22222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omn">
  <p:cSld name="2-Colomn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3"/>
          <p:cNvSpPr txBox="1">
            <a:spLocks noGrp="1"/>
          </p:cNvSpPr>
          <p:nvPr>
            <p:ph type="body" idx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33"/>
          <p:cNvSpPr txBox="1">
            <a:spLocks noGrp="1"/>
          </p:cNvSpPr>
          <p:nvPr>
            <p:ph type="body" idx="2"/>
          </p:nvPr>
        </p:nvSpPr>
        <p:spPr>
          <a:xfrm>
            <a:off x="457199" y="1629279"/>
            <a:ext cx="4797425" cy="396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33"/>
          <p:cNvSpPr txBox="1">
            <a:spLocks noGrp="1"/>
          </p:cNvSpPr>
          <p:nvPr>
            <p:ph type="body" idx="3"/>
          </p:nvPr>
        </p:nvSpPr>
        <p:spPr>
          <a:xfrm>
            <a:off x="6221412" y="1629279"/>
            <a:ext cx="4797425" cy="396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200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33"/>
          <p:cNvSpPr txBox="1">
            <a:spLocks noGrp="1"/>
          </p:cNvSpPr>
          <p:nvPr>
            <p:ph type="body" idx="4"/>
          </p:nvPr>
        </p:nvSpPr>
        <p:spPr>
          <a:xfrm>
            <a:off x="457199" y="2284546"/>
            <a:ext cx="4797425" cy="2831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33"/>
          <p:cNvSpPr txBox="1">
            <a:spLocks noGrp="1"/>
          </p:cNvSpPr>
          <p:nvPr>
            <p:ph type="body" idx="5"/>
          </p:nvPr>
        </p:nvSpPr>
        <p:spPr>
          <a:xfrm>
            <a:off x="6221412" y="2284546"/>
            <a:ext cx="4797425" cy="2831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33"/>
          <p:cNvSpPr txBox="1">
            <a:spLocks noGrp="1"/>
          </p:cNvSpPr>
          <p:nvPr>
            <p:ph type="sldNum" idx="12"/>
          </p:nvPr>
        </p:nvSpPr>
        <p:spPr>
          <a:xfrm>
            <a:off x="11460480" y="6403340"/>
            <a:ext cx="274320" cy="22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800" b="0" i="0" u="none" strike="noStrike" cap="none">
              <a:solidFill>
                <a:srgbClr val="22222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omn">
  <p:cSld name="3-Colom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4"/>
          <p:cNvSpPr txBox="1">
            <a:spLocks noGrp="1"/>
          </p:cNvSpPr>
          <p:nvPr>
            <p:ph type="body" idx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34"/>
          <p:cNvSpPr txBox="1">
            <a:spLocks noGrp="1"/>
          </p:cNvSpPr>
          <p:nvPr>
            <p:ph type="body" idx="2"/>
          </p:nvPr>
        </p:nvSpPr>
        <p:spPr>
          <a:xfrm>
            <a:off x="457200" y="1143000"/>
            <a:ext cx="3312160" cy="59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34"/>
          <p:cNvSpPr txBox="1">
            <a:spLocks noGrp="1"/>
          </p:cNvSpPr>
          <p:nvPr>
            <p:ph type="body" idx="3"/>
          </p:nvPr>
        </p:nvSpPr>
        <p:spPr>
          <a:xfrm>
            <a:off x="457200" y="2067560"/>
            <a:ext cx="3312160" cy="3542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34"/>
          <p:cNvSpPr txBox="1">
            <a:spLocks noGrp="1"/>
          </p:cNvSpPr>
          <p:nvPr>
            <p:ph type="body" idx="4"/>
          </p:nvPr>
        </p:nvSpPr>
        <p:spPr>
          <a:xfrm>
            <a:off x="4439920" y="1143000"/>
            <a:ext cx="3312160" cy="59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34"/>
          <p:cNvSpPr txBox="1">
            <a:spLocks noGrp="1"/>
          </p:cNvSpPr>
          <p:nvPr>
            <p:ph type="body" idx="5"/>
          </p:nvPr>
        </p:nvSpPr>
        <p:spPr>
          <a:xfrm>
            <a:off x="4439920" y="2067560"/>
            <a:ext cx="3312160" cy="3542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34"/>
          <p:cNvSpPr txBox="1">
            <a:spLocks noGrp="1"/>
          </p:cNvSpPr>
          <p:nvPr>
            <p:ph type="body" idx="6"/>
          </p:nvPr>
        </p:nvSpPr>
        <p:spPr>
          <a:xfrm>
            <a:off x="8422640" y="1143000"/>
            <a:ext cx="3312160" cy="59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34"/>
          <p:cNvSpPr txBox="1">
            <a:spLocks noGrp="1"/>
          </p:cNvSpPr>
          <p:nvPr>
            <p:ph type="body" idx="7"/>
          </p:nvPr>
        </p:nvSpPr>
        <p:spPr>
          <a:xfrm>
            <a:off x="8422640" y="2067560"/>
            <a:ext cx="3312160" cy="3542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34"/>
          <p:cNvSpPr txBox="1">
            <a:spLocks noGrp="1"/>
          </p:cNvSpPr>
          <p:nvPr>
            <p:ph type="sldNum" idx="12"/>
          </p:nvPr>
        </p:nvSpPr>
        <p:spPr>
          <a:xfrm>
            <a:off x="11460480" y="6403340"/>
            <a:ext cx="274320" cy="22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800" b="0" i="0" u="none" strike="noStrike" cap="none">
              <a:solidFill>
                <a:srgbClr val="22222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rrow">
  <p:cSld name="Narrow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5"/>
          <p:cNvSpPr/>
          <p:nvPr/>
        </p:nvSpPr>
        <p:spPr>
          <a:xfrm>
            <a:off x="-34032" y="0"/>
            <a:ext cx="3142357" cy="6858000"/>
          </a:xfrm>
          <a:prstGeom prst="rect">
            <a:avLst/>
          </a:prstGeom>
          <a:solidFill>
            <a:srgbClr val="343F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2407920" cy="92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  <a:defRPr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5"/>
          <p:cNvSpPr txBox="1">
            <a:spLocks noGrp="1"/>
          </p:cNvSpPr>
          <p:nvPr>
            <p:ph type="body" idx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 b="1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35"/>
          <p:cNvSpPr txBox="1">
            <a:spLocks noGrp="1"/>
          </p:cNvSpPr>
          <p:nvPr>
            <p:ph type="body" idx="2"/>
          </p:nvPr>
        </p:nvSpPr>
        <p:spPr>
          <a:xfrm>
            <a:off x="457200" y="1600200"/>
            <a:ext cx="2407920" cy="4049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sldNum" idx="12"/>
          </p:nvPr>
        </p:nvSpPr>
        <p:spPr>
          <a:xfrm>
            <a:off x="11460480" y="6403340"/>
            <a:ext cx="274320" cy="22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800" b="0" i="0" u="none" strike="noStrike" cap="none">
              <a:solidFill>
                <a:srgbClr val="222222"/>
              </a:solidFill>
            </a:endParaRPr>
          </a:p>
        </p:txBody>
      </p:sp>
      <p:pic>
        <p:nvPicPr>
          <p:cNvPr id="137" name="Google Shape;137;p3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6478523"/>
            <a:ext cx="1108253" cy="109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ase Study-02">
  <p:cSld name="4_Case Study-0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7"/>
          <p:cNvSpPr>
            <a:spLocks noGrp="1"/>
          </p:cNvSpPr>
          <p:nvPr>
            <p:ph type="pic" idx="2"/>
          </p:nvPr>
        </p:nvSpPr>
        <p:spPr>
          <a:xfrm>
            <a:off x="5767388" y="0"/>
            <a:ext cx="6424612" cy="6858000"/>
          </a:xfrm>
          <a:prstGeom prst="rect">
            <a:avLst/>
          </a:prstGeom>
          <a:solidFill>
            <a:srgbClr val="E8E8E8"/>
          </a:solidFill>
          <a:ln>
            <a:noFill/>
          </a:ln>
        </p:spPr>
      </p:sp>
      <p:sp>
        <p:nvSpPr>
          <p:cNvPr id="145" name="Google Shape;145;p37"/>
          <p:cNvSpPr txBox="1">
            <a:spLocks noGrp="1"/>
          </p:cNvSpPr>
          <p:nvPr>
            <p:ph type="body" idx="1"/>
          </p:nvPr>
        </p:nvSpPr>
        <p:spPr>
          <a:xfrm>
            <a:off x="469773" y="1840375"/>
            <a:ext cx="4784852" cy="321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37"/>
          <p:cNvSpPr txBox="1">
            <a:spLocks noGrp="1"/>
          </p:cNvSpPr>
          <p:nvPr>
            <p:ph type="sldNum" idx="12"/>
          </p:nvPr>
        </p:nvSpPr>
        <p:spPr>
          <a:xfrm>
            <a:off x="11460480" y="6403340"/>
            <a:ext cx="274320" cy="22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37"/>
          <p:cNvSpPr txBox="1">
            <a:spLocks noGrp="1"/>
          </p:cNvSpPr>
          <p:nvPr>
            <p:ph type="title"/>
          </p:nvPr>
        </p:nvSpPr>
        <p:spPr>
          <a:xfrm>
            <a:off x="457200" y="1154575"/>
            <a:ext cx="479742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37"/>
          <p:cNvCxnSpPr/>
          <p:nvPr/>
        </p:nvCxnSpPr>
        <p:spPr>
          <a:xfrm flipH="1">
            <a:off x="10090711" y="1597511"/>
            <a:ext cx="3288178" cy="6917007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ase Study-02">
  <p:cSld name="5_Case Study-0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8E8E8"/>
          </a:solidFill>
          <a:ln>
            <a:noFill/>
          </a:ln>
        </p:spPr>
      </p:sp>
      <p:sp>
        <p:nvSpPr>
          <p:cNvPr id="151" name="Google Shape;151;p38"/>
          <p:cNvSpPr txBox="1">
            <a:spLocks noGrp="1"/>
          </p:cNvSpPr>
          <p:nvPr>
            <p:ph type="sldNum" idx="12"/>
          </p:nvPr>
        </p:nvSpPr>
        <p:spPr>
          <a:xfrm>
            <a:off x="11460480" y="6403340"/>
            <a:ext cx="274320" cy="22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" name="Google Shape;152;p38"/>
          <p:cNvCxnSpPr/>
          <p:nvPr/>
        </p:nvCxnSpPr>
        <p:spPr>
          <a:xfrm flipH="1">
            <a:off x="8903822" y="1597511"/>
            <a:ext cx="3288178" cy="6917007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3" name="Google Shape;153;p3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6478523"/>
            <a:ext cx="1108253" cy="10972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8"/>
          <p:cNvSpPr/>
          <p:nvPr/>
        </p:nvSpPr>
        <p:spPr>
          <a:xfrm flipH="1">
            <a:off x="10034015" y="2316480"/>
            <a:ext cx="2243328" cy="4547572"/>
          </a:xfrm>
          <a:custGeom>
            <a:avLst/>
            <a:gdLst/>
            <a:ahLst/>
            <a:cxnLst/>
            <a:rect l="l" t="t" r="r" b="b"/>
            <a:pathLst>
              <a:path w="2243328" h="4559780" extrusionOk="0">
                <a:moveTo>
                  <a:pt x="0" y="4559780"/>
                </a:moveTo>
                <a:lnTo>
                  <a:pt x="48768" y="0"/>
                </a:lnTo>
                <a:lnTo>
                  <a:pt x="2243328" y="4553712"/>
                </a:lnTo>
                <a:lnTo>
                  <a:pt x="0" y="4559780"/>
                </a:lnTo>
                <a:close/>
              </a:path>
            </a:pathLst>
          </a:custGeom>
          <a:solidFill>
            <a:srgbClr val="343F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se Study-02">
  <p:cSld name="1_Case Study-0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9"/>
          <p:cNvSpPr>
            <a:spLocks noGrp="1"/>
          </p:cNvSpPr>
          <p:nvPr>
            <p:ph type="pic" idx="2"/>
          </p:nvPr>
        </p:nvSpPr>
        <p:spPr>
          <a:xfrm>
            <a:off x="5303012" y="0"/>
            <a:ext cx="6888988" cy="6870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7" name="Google Shape;157;p39"/>
          <p:cNvSpPr txBox="1">
            <a:spLocks noGrp="1"/>
          </p:cNvSpPr>
          <p:nvPr>
            <p:ph type="body" idx="1"/>
          </p:nvPr>
        </p:nvSpPr>
        <p:spPr>
          <a:xfrm>
            <a:off x="469773" y="1840375"/>
            <a:ext cx="4784852" cy="321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39"/>
          <p:cNvSpPr txBox="1">
            <a:spLocks noGrp="1"/>
          </p:cNvSpPr>
          <p:nvPr>
            <p:ph type="sldNum" idx="12"/>
          </p:nvPr>
        </p:nvSpPr>
        <p:spPr>
          <a:xfrm>
            <a:off x="11460480" y="6403340"/>
            <a:ext cx="274320" cy="22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39"/>
          <p:cNvSpPr txBox="1">
            <a:spLocks noGrp="1"/>
          </p:cNvSpPr>
          <p:nvPr>
            <p:ph type="title"/>
          </p:nvPr>
        </p:nvSpPr>
        <p:spPr>
          <a:xfrm>
            <a:off x="457200" y="1154575"/>
            <a:ext cx="479742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0" name="Google Shape;160;p39"/>
          <p:cNvCxnSpPr/>
          <p:nvPr/>
        </p:nvCxnSpPr>
        <p:spPr>
          <a:xfrm flipH="1">
            <a:off x="4882218" y="-59007"/>
            <a:ext cx="3288178" cy="6917007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ase Study-02">
  <p:cSld name="7_Case Study-02 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0"/>
          <p:cNvSpPr txBox="1">
            <a:spLocks noGrp="1"/>
          </p:cNvSpPr>
          <p:nvPr>
            <p:ph type="body" idx="1"/>
          </p:nvPr>
        </p:nvSpPr>
        <p:spPr>
          <a:xfrm>
            <a:off x="469773" y="1840375"/>
            <a:ext cx="4784852" cy="321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0"/>
          <p:cNvSpPr/>
          <p:nvPr/>
        </p:nvSpPr>
        <p:spPr>
          <a:xfrm flipH="1">
            <a:off x="5303519" y="0"/>
            <a:ext cx="6888480" cy="6870192"/>
          </a:xfrm>
          <a:custGeom>
            <a:avLst/>
            <a:gdLst/>
            <a:ahLst/>
            <a:cxnLst/>
            <a:rect l="l" t="t" r="r" b="b"/>
            <a:pathLst>
              <a:path w="6888480" h="6870192" extrusionOk="0">
                <a:moveTo>
                  <a:pt x="0" y="0"/>
                </a:moveTo>
                <a:lnTo>
                  <a:pt x="3560064" y="0"/>
                </a:lnTo>
                <a:lnTo>
                  <a:pt x="6888480" y="687019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8F5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40"/>
          <p:cNvSpPr txBox="1">
            <a:spLocks noGrp="1"/>
          </p:cNvSpPr>
          <p:nvPr>
            <p:ph type="sldNum" idx="12"/>
          </p:nvPr>
        </p:nvSpPr>
        <p:spPr>
          <a:xfrm>
            <a:off x="11460480" y="6403340"/>
            <a:ext cx="274320" cy="22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40"/>
          <p:cNvSpPr txBox="1">
            <a:spLocks noGrp="1"/>
          </p:cNvSpPr>
          <p:nvPr>
            <p:ph type="title"/>
          </p:nvPr>
        </p:nvSpPr>
        <p:spPr>
          <a:xfrm>
            <a:off x="457200" y="1154575"/>
            <a:ext cx="479742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  <a:defRPr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6" name="Google Shape;166;p4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7364" y="1840375"/>
            <a:ext cx="2537533" cy="62143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40"/>
          <p:cNvSpPr/>
          <p:nvPr/>
        </p:nvSpPr>
        <p:spPr>
          <a:xfrm>
            <a:off x="281354" y="6358598"/>
            <a:ext cx="1533378" cy="3270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4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6478523"/>
            <a:ext cx="1117231" cy="10972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0"/>
          <p:cNvSpPr>
            <a:spLocks noGrp="1"/>
          </p:cNvSpPr>
          <p:nvPr>
            <p:ph type="pic" idx="2"/>
          </p:nvPr>
        </p:nvSpPr>
        <p:spPr>
          <a:xfrm>
            <a:off x="6260425" y="1493129"/>
            <a:ext cx="4170299" cy="416780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ase Study-02">
  <p:cSld name="6_Case Study-02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>
            <a:spLocks noGrp="1"/>
          </p:cNvSpPr>
          <p:nvPr>
            <p:ph type="body" idx="1"/>
          </p:nvPr>
        </p:nvSpPr>
        <p:spPr>
          <a:xfrm>
            <a:off x="469773" y="1840375"/>
            <a:ext cx="4784852" cy="321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sldNum" idx="12"/>
          </p:nvPr>
        </p:nvSpPr>
        <p:spPr>
          <a:xfrm>
            <a:off x="11460480" y="6403340"/>
            <a:ext cx="274320" cy="22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title"/>
          </p:nvPr>
        </p:nvSpPr>
        <p:spPr>
          <a:xfrm>
            <a:off x="457200" y="1154575"/>
            <a:ext cx="479742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7" name="Google Shape;27;p20"/>
          <p:cNvCxnSpPr/>
          <p:nvPr/>
        </p:nvCxnSpPr>
        <p:spPr>
          <a:xfrm rot="10800000">
            <a:off x="4882218" y="-59007"/>
            <a:ext cx="3288178" cy="6917007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" name="Google Shape;28;p20"/>
          <p:cNvSpPr>
            <a:spLocks noGrp="1"/>
          </p:cNvSpPr>
          <p:nvPr>
            <p:ph type="pic" idx="2"/>
          </p:nvPr>
        </p:nvSpPr>
        <p:spPr>
          <a:xfrm>
            <a:off x="5275890" y="0"/>
            <a:ext cx="6910830" cy="6900531"/>
          </a:xfrm>
          <a:prstGeom prst="rect">
            <a:avLst/>
          </a:prstGeom>
          <a:solidFill>
            <a:srgbClr val="E8E8E8"/>
          </a:solid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ase Study-02">
  <p:cSld name="8_Case Study-0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1"/>
          <p:cNvSpPr/>
          <p:nvPr/>
        </p:nvSpPr>
        <p:spPr>
          <a:xfrm>
            <a:off x="0" y="0"/>
            <a:ext cx="10249786" cy="6870700"/>
          </a:xfrm>
          <a:prstGeom prst="rect">
            <a:avLst/>
          </a:prstGeom>
          <a:solidFill>
            <a:srgbClr val="343F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41"/>
          <p:cNvSpPr>
            <a:spLocks noGrp="1"/>
          </p:cNvSpPr>
          <p:nvPr>
            <p:ph type="pic" idx="2"/>
          </p:nvPr>
        </p:nvSpPr>
        <p:spPr>
          <a:xfrm>
            <a:off x="2751198" y="-21266"/>
            <a:ext cx="9483205" cy="692230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1"/>
          <p:cNvSpPr txBox="1">
            <a:spLocks noGrp="1"/>
          </p:cNvSpPr>
          <p:nvPr>
            <p:ph type="sldNum" idx="12"/>
          </p:nvPr>
        </p:nvSpPr>
        <p:spPr>
          <a:xfrm>
            <a:off x="11460480" y="6403340"/>
            <a:ext cx="274320" cy="22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4" name="Google Shape;174;p41"/>
          <p:cNvCxnSpPr/>
          <p:nvPr/>
        </p:nvCxnSpPr>
        <p:spPr>
          <a:xfrm flipH="1">
            <a:off x="2355034" y="-59007"/>
            <a:ext cx="3288178" cy="6917007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5" name="Google Shape;175;p4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6478523"/>
            <a:ext cx="1108253" cy="1097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4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2407920" cy="92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  <a:defRPr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1"/>
          <p:cNvSpPr txBox="1">
            <a:spLocks noGrp="1"/>
          </p:cNvSpPr>
          <p:nvPr>
            <p:ph type="body" idx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 b="1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1"/>
          <p:cNvSpPr txBox="1">
            <a:spLocks noGrp="1"/>
          </p:cNvSpPr>
          <p:nvPr>
            <p:ph type="body" idx="3"/>
          </p:nvPr>
        </p:nvSpPr>
        <p:spPr>
          <a:xfrm>
            <a:off x="457200" y="1600200"/>
            <a:ext cx="2407920" cy="4049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-08">
  <p:cSld name="Case Study-08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2"/>
          <p:cNvSpPr/>
          <p:nvPr/>
        </p:nvSpPr>
        <p:spPr>
          <a:xfrm>
            <a:off x="0" y="0"/>
            <a:ext cx="7180263" cy="6858000"/>
          </a:xfrm>
          <a:prstGeom prst="rect">
            <a:avLst/>
          </a:prstGeom>
          <a:solidFill>
            <a:srgbClr val="343F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42"/>
          <p:cNvSpPr txBox="1">
            <a:spLocks noGrp="1"/>
          </p:cNvSpPr>
          <p:nvPr>
            <p:ph type="title"/>
          </p:nvPr>
        </p:nvSpPr>
        <p:spPr>
          <a:xfrm>
            <a:off x="457200" y="1154575"/>
            <a:ext cx="479742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Calibri"/>
              <a:buNone/>
              <a:defRPr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2"/>
          <p:cNvSpPr txBox="1">
            <a:spLocks noGrp="1"/>
          </p:cNvSpPr>
          <p:nvPr>
            <p:ph type="body" idx="1"/>
          </p:nvPr>
        </p:nvSpPr>
        <p:spPr>
          <a:xfrm>
            <a:off x="469773" y="1840375"/>
            <a:ext cx="4784852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42"/>
          <p:cNvSpPr txBox="1">
            <a:spLocks noGrp="1"/>
          </p:cNvSpPr>
          <p:nvPr>
            <p:ph type="sldNum" idx="12"/>
          </p:nvPr>
        </p:nvSpPr>
        <p:spPr>
          <a:xfrm>
            <a:off x="11460480" y="6403340"/>
            <a:ext cx="274320" cy="22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800" b="0" i="0" u="none" strike="noStrike" cap="none">
              <a:solidFill>
                <a:srgbClr val="222222"/>
              </a:solidFill>
            </a:endParaRPr>
          </a:p>
        </p:txBody>
      </p:sp>
      <p:pic>
        <p:nvPicPr>
          <p:cNvPr id="184" name="Google Shape;184;p4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6469379"/>
            <a:ext cx="1108962" cy="112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3"/>
          <p:cNvSpPr txBox="1">
            <a:spLocks noGrp="1"/>
          </p:cNvSpPr>
          <p:nvPr>
            <p:ph type="title"/>
          </p:nvPr>
        </p:nvSpPr>
        <p:spPr>
          <a:xfrm>
            <a:off x="695325" y="488315"/>
            <a:ext cx="1080134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3"/>
          <p:cNvSpPr txBox="1">
            <a:spLocks noGrp="1"/>
          </p:cNvSpPr>
          <p:nvPr>
            <p:ph type="sldNum" idx="12"/>
          </p:nvPr>
        </p:nvSpPr>
        <p:spPr>
          <a:xfrm>
            <a:off x="11460480" y="6403340"/>
            <a:ext cx="274320" cy="22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on orange">
  <p:cSld name="Statement on orange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" name="Google Shape;190;p44"/>
          <p:cNvSpPr txBox="1">
            <a:spLocks noGrp="1"/>
          </p:cNvSpPr>
          <p:nvPr>
            <p:ph type="title"/>
          </p:nvPr>
        </p:nvSpPr>
        <p:spPr>
          <a:xfrm>
            <a:off x="695326" y="3121223"/>
            <a:ext cx="1080134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rebuchet MS"/>
              <a:buNone/>
              <a:defRPr sz="40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1" name="Google Shape;191;p44"/>
          <p:cNvGrpSpPr/>
          <p:nvPr/>
        </p:nvGrpSpPr>
        <p:grpSpPr>
          <a:xfrm>
            <a:off x="695325" y="6510875"/>
            <a:ext cx="975732" cy="144000"/>
            <a:chOff x="3915480" y="2400300"/>
            <a:chExt cx="2323460" cy="342900"/>
          </a:xfrm>
        </p:grpSpPr>
        <p:sp>
          <p:nvSpPr>
            <p:cNvPr id="192" name="Google Shape;192;p44"/>
            <p:cNvSpPr/>
            <p:nvPr/>
          </p:nvSpPr>
          <p:spPr>
            <a:xfrm>
              <a:off x="4152815" y="2438400"/>
              <a:ext cx="228169" cy="266700"/>
            </a:xfrm>
            <a:custGeom>
              <a:avLst/>
              <a:gdLst/>
              <a:ahLst/>
              <a:cxnLst/>
              <a:rect l="l" t="t" r="r" b="b"/>
              <a:pathLst>
                <a:path w="228169" h="266700" extrusionOk="0">
                  <a:moveTo>
                    <a:pt x="192318" y="267253"/>
                  </a:moveTo>
                  <a:lnTo>
                    <a:pt x="231231" y="267253"/>
                  </a:lnTo>
                  <a:lnTo>
                    <a:pt x="135257" y="0"/>
                  </a:lnTo>
                  <a:lnTo>
                    <a:pt x="95964" y="0"/>
                  </a:lnTo>
                  <a:lnTo>
                    <a:pt x="0" y="267253"/>
                  </a:lnTo>
                  <a:lnTo>
                    <a:pt x="38532" y="267253"/>
                  </a:lnTo>
                  <a:lnTo>
                    <a:pt x="64981" y="190409"/>
                  </a:lnTo>
                  <a:lnTo>
                    <a:pt x="165489" y="190409"/>
                  </a:lnTo>
                  <a:lnTo>
                    <a:pt x="192318" y="267253"/>
                  </a:lnTo>
                  <a:close/>
                  <a:moveTo>
                    <a:pt x="115996" y="36719"/>
                  </a:moveTo>
                  <a:cubicBezTo>
                    <a:pt x="115996" y="36719"/>
                    <a:pt x="121662" y="60946"/>
                    <a:pt x="126197" y="74573"/>
                  </a:cubicBezTo>
                  <a:lnTo>
                    <a:pt x="155669" y="159368"/>
                  </a:lnTo>
                  <a:lnTo>
                    <a:pt x="74811" y="159368"/>
                  </a:lnTo>
                  <a:lnTo>
                    <a:pt x="104654" y="74573"/>
                  </a:lnTo>
                  <a:cubicBezTo>
                    <a:pt x="109189" y="60946"/>
                    <a:pt x="115235" y="36719"/>
                    <a:pt x="115235" y="36719"/>
                  </a:cubicBezTo>
                  <a:lnTo>
                    <a:pt x="115996" y="367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4"/>
            <p:cNvSpPr/>
            <p:nvPr/>
          </p:nvSpPr>
          <p:spPr>
            <a:xfrm>
              <a:off x="4430868" y="2438400"/>
              <a:ext cx="209155" cy="266700"/>
            </a:xfrm>
            <a:custGeom>
              <a:avLst/>
              <a:gdLst/>
              <a:ahLst/>
              <a:cxnLst/>
              <a:rect l="l" t="t" r="r" b="b"/>
              <a:pathLst>
                <a:path w="209155" h="266700" extrusionOk="0">
                  <a:moveTo>
                    <a:pt x="0" y="267253"/>
                  </a:moveTo>
                  <a:lnTo>
                    <a:pt x="37410" y="267253"/>
                  </a:lnTo>
                  <a:lnTo>
                    <a:pt x="37410" y="93879"/>
                  </a:lnTo>
                  <a:cubicBezTo>
                    <a:pt x="37410" y="78738"/>
                    <a:pt x="34767" y="54889"/>
                    <a:pt x="34767" y="54889"/>
                  </a:cubicBezTo>
                  <a:lnTo>
                    <a:pt x="35518" y="54889"/>
                  </a:lnTo>
                  <a:cubicBezTo>
                    <a:pt x="35518" y="54889"/>
                    <a:pt x="47992" y="79116"/>
                    <a:pt x="57812" y="93879"/>
                  </a:cubicBezTo>
                  <a:lnTo>
                    <a:pt x="176831" y="267253"/>
                  </a:lnTo>
                  <a:lnTo>
                    <a:pt x="213481" y="267253"/>
                  </a:lnTo>
                  <a:lnTo>
                    <a:pt x="213481" y="0"/>
                  </a:lnTo>
                  <a:lnTo>
                    <a:pt x="176071" y="0"/>
                  </a:lnTo>
                  <a:lnTo>
                    <a:pt x="176071" y="173752"/>
                  </a:lnTo>
                  <a:cubicBezTo>
                    <a:pt x="176071" y="188515"/>
                    <a:pt x="178714" y="212364"/>
                    <a:pt x="178714" y="212364"/>
                  </a:cubicBezTo>
                  <a:lnTo>
                    <a:pt x="177963" y="212364"/>
                  </a:lnTo>
                  <a:cubicBezTo>
                    <a:pt x="177963" y="212364"/>
                    <a:pt x="165489" y="188137"/>
                    <a:pt x="155669" y="173752"/>
                  </a:cubicBezTo>
                  <a:lnTo>
                    <a:pt x="37030" y="0"/>
                  </a:lnTo>
                  <a:lnTo>
                    <a:pt x="0" y="0"/>
                  </a:lnTo>
                  <a:lnTo>
                    <a:pt x="0" y="2672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4"/>
            <p:cNvSpPr/>
            <p:nvPr/>
          </p:nvSpPr>
          <p:spPr>
            <a:xfrm>
              <a:off x="4691133" y="2438400"/>
              <a:ext cx="209155" cy="266700"/>
            </a:xfrm>
            <a:custGeom>
              <a:avLst/>
              <a:gdLst/>
              <a:ahLst/>
              <a:cxnLst/>
              <a:rect l="l" t="t" r="r" b="b"/>
              <a:pathLst>
                <a:path w="209155" h="266700" extrusionOk="0">
                  <a:moveTo>
                    <a:pt x="89547" y="267253"/>
                  </a:moveTo>
                  <a:lnTo>
                    <a:pt x="126957" y="267253"/>
                  </a:lnTo>
                  <a:lnTo>
                    <a:pt x="126957" y="154068"/>
                  </a:lnTo>
                  <a:lnTo>
                    <a:pt x="216124" y="0"/>
                  </a:lnTo>
                  <a:lnTo>
                    <a:pt x="173808" y="0"/>
                  </a:lnTo>
                  <a:lnTo>
                    <a:pt x="125065" y="87823"/>
                  </a:lnTo>
                  <a:cubicBezTo>
                    <a:pt x="116756" y="102964"/>
                    <a:pt x="108818" y="121513"/>
                    <a:pt x="108818" y="121513"/>
                  </a:cubicBezTo>
                  <a:lnTo>
                    <a:pt x="108057" y="121513"/>
                  </a:lnTo>
                  <a:cubicBezTo>
                    <a:pt x="108057" y="121513"/>
                    <a:pt x="100128" y="102585"/>
                    <a:pt x="91819" y="87823"/>
                  </a:cubicBezTo>
                  <a:lnTo>
                    <a:pt x="42316" y="0"/>
                  </a:lnTo>
                  <a:lnTo>
                    <a:pt x="0" y="0"/>
                  </a:lnTo>
                  <a:lnTo>
                    <a:pt x="89547" y="154068"/>
                  </a:lnTo>
                  <a:lnTo>
                    <a:pt x="89547" y="2672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4"/>
            <p:cNvSpPr/>
            <p:nvPr/>
          </p:nvSpPr>
          <p:spPr>
            <a:xfrm>
              <a:off x="4930264" y="2438400"/>
              <a:ext cx="332747" cy="266700"/>
            </a:xfrm>
            <a:custGeom>
              <a:avLst/>
              <a:gdLst/>
              <a:ahLst/>
              <a:cxnLst/>
              <a:rect l="l" t="t" r="r" b="b"/>
              <a:pathLst>
                <a:path w="332747" h="266700" extrusionOk="0">
                  <a:moveTo>
                    <a:pt x="149242" y="0"/>
                  </a:moveTo>
                  <a:lnTo>
                    <a:pt x="97096" y="196087"/>
                  </a:lnTo>
                  <a:cubicBezTo>
                    <a:pt x="93321" y="210849"/>
                    <a:pt x="91429" y="224478"/>
                    <a:pt x="91429" y="224478"/>
                  </a:cubicBezTo>
                  <a:lnTo>
                    <a:pt x="90678" y="224478"/>
                  </a:lnTo>
                  <a:cubicBezTo>
                    <a:pt x="90678" y="224478"/>
                    <a:pt x="89167" y="210471"/>
                    <a:pt x="85763" y="196087"/>
                  </a:cubicBezTo>
                  <a:lnTo>
                    <a:pt x="38532" y="0"/>
                  </a:lnTo>
                  <a:lnTo>
                    <a:pt x="0" y="0"/>
                  </a:lnTo>
                  <a:lnTo>
                    <a:pt x="68004" y="267253"/>
                  </a:lnTo>
                  <a:lnTo>
                    <a:pt x="111461" y="267253"/>
                  </a:lnTo>
                  <a:lnTo>
                    <a:pt x="157551" y="93879"/>
                  </a:lnTo>
                  <a:cubicBezTo>
                    <a:pt x="162086" y="76845"/>
                    <a:pt x="165489" y="56025"/>
                    <a:pt x="165489" y="56025"/>
                  </a:cubicBezTo>
                  <a:lnTo>
                    <a:pt x="166240" y="56025"/>
                  </a:lnTo>
                  <a:cubicBezTo>
                    <a:pt x="166240" y="56025"/>
                    <a:pt x="169644" y="76845"/>
                    <a:pt x="174179" y="93879"/>
                  </a:cubicBezTo>
                  <a:lnTo>
                    <a:pt x="220269" y="267253"/>
                  </a:lnTo>
                  <a:lnTo>
                    <a:pt x="263726" y="267253"/>
                  </a:lnTo>
                  <a:lnTo>
                    <a:pt x="333622" y="0"/>
                  </a:lnTo>
                  <a:lnTo>
                    <a:pt x="295080" y="0"/>
                  </a:lnTo>
                  <a:lnTo>
                    <a:pt x="245967" y="196087"/>
                  </a:lnTo>
                  <a:cubicBezTo>
                    <a:pt x="242183" y="210471"/>
                    <a:pt x="241052" y="224478"/>
                    <a:pt x="241052" y="224478"/>
                  </a:cubicBezTo>
                  <a:lnTo>
                    <a:pt x="240301" y="224478"/>
                  </a:lnTo>
                  <a:cubicBezTo>
                    <a:pt x="240301" y="224478"/>
                    <a:pt x="238409" y="210849"/>
                    <a:pt x="234634" y="196087"/>
                  </a:cubicBezTo>
                  <a:lnTo>
                    <a:pt x="182488" y="0"/>
                  </a:lnTo>
                  <a:lnTo>
                    <a:pt x="1492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4"/>
            <p:cNvSpPr/>
            <p:nvPr/>
          </p:nvSpPr>
          <p:spPr>
            <a:xfrm>
              <a:off x="5319902" y="2438400"/>
              <a:ext cx="209155" cy="266700"/>
            </a:xfrm>
            <a:custGeom>
              <a:avLst/>
              <a:gdLst/>
              <a:ahLst/>
              <a:cxnLst/>
              <a:rect l="l" t="t" r="r" b="b"/>
              <a:pathLst>
                <a:path w="209155" h="266700" extrusionOk="0">
                  <a:moveTo>
                    <a:pt x="0" y="267253"/>
                  </a:moveTo>
                  <a:lnTo>
                    <a:pt x="37401" y="267253"/>
                  </a:lnTo>
                  <a:lnTo>
                    <a:pt x="37401" y="149904"/>
                  </a:lnTo>
                  <a:lnTo>
                    <a:pt x="175691" y="149904"/>
                  </a:lnTo>
                  <a:lnTo>
                    <a:pt x="175691" y="267253"/>
                  </a:lnTo>
                  <a:lnTo>
                    <a:pt x="213091" y="267253"/>
                  </a:lnTo>
                  <a:lnTo>
                    <a:pt x="213091" y="0"/>
                  </a:lnTo>
                  <a:lnTo>
                    <a:pt x="175691" y="0"/>
                  </a:lnTo>
                  <a:lnTo>
                    <a:pt x="175691" y="117349"/>
                  </a:lnTo>
                  <a:lnTo>
                    <a:pt x="37401" y="117349"/>
                  </a:lnTo>
                  <a:lnTo>
                    <a:pt x="37401" y="0"/>
                  </a:lnTo>
                  <a:lnTo>
                    <a:pt x="0" y="0"/>
                  </a:lnTo>
                  <a:lnTo>
                    <a:pt x="0" y="2672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4"/>
            <p:cNvSpPr/>
            <p:nvPr/>
          </p:nvSpPr>
          <p:spPr>
            <a:xfrm>
              <a:off x="5613042" y="2438400"/>
              <a:ext cx="152113" cy="266700"/>
            </a:xfrm>
            <a:custGeom>
              <a:avLst/>
              <a:gdLst/>
              <a:ahLst/>
              <a:cxnLst/>
              <a:rect l="l" t="t" r="r" b="b"/>
              <a:pathLst>
                <a:path w="152112" h="266700" extrusionOk="0">
                  <a:moveTo>
                    <a:pt x="0" y="267253"/>
                  </a:moveTo>
                  <a:lnTo>
                    <a:pt x="161335" y="267253"/>
                  </a:lnTo>
                  <a:lnTo>
                    <a:pt x="161335" y="234698"/>
                  </a:lnTo>
                  <a:lnTo>
                    <a:pt x="37401" y="234698"/>
                  </a:lnTo>
                  <a:lnTo>
                    <a:pt x="37401" y="148768"/>
                  </a:lnTo>
                  <a:lnTo>
                    <a:pt x="132994" y="148768"/>
                  </a:lnTo>
                  <a:lnTo>
                    <a:pt x="132994" y="116214"/>
                  </a:lnTo>
                  <a:lnTo>
                    <a:pt x="37401" y="116214"/>
                  </a:lnTo>
                  <a:lnTo>
                    <a:pt x="37401" y="32555"/>
                  </a:lnTo>
                  <a:lnTo>
                    <a:pt x="154908" y="32555"/>
                  </a:lnTo>
                  <a:lnTo>
                    <a:pt x="154908" y="0"/>
                  </a:lnTo>
                  <a:lnTo>
                    <a:pt x="0" y="0"/>
                  </a:lnTo>
                  <a:lnTo>
                    <a:pt x="0" y="2672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4"/>
            <p:cNvSpPr/>
            <p:nvPr/>
          </p:nvSpPr>
          <p:spPr>
            <a:xfrm>
              <a:off x="5837218" y="2438376"/>
              <a:ext cx="190142" cy="266699"/>
            </a:xfrm>
            <a:custGeom>
              <a:avLst/>
              <a:gdLst/>
              <a:ahLst/>
              <a:cxnLst/>
              <a:rect l="l" t="t" r="r" b="b"/>
              <a:pathLst>
                <a:path w="190141" h="266700" extrusionOk="0">
                  <a:moveTo>
                    <a:pt x="0" y="267253"/>
                  </a:moveTo>
                  <a:lnTo>
                    <a:pt x="37401" y="267253"/>
                  </a:lnTo>
                  <a:lnTo>
                    <a:pt x="37401" y="160882"/>
                  </a:lnTo>
                  <a:lnTo>
                    <a:pt x="94453" y="160882"/>
                  </a:lnTo>
                  <a:lnTo>
                    <a:pt x="150753" y="267253"/>
                  </a:lnTo>
                  <a:lnTo>
                    <a:pt x="193069" y="267253"/>
                  </a:lnTo>
                  <a:lnTo>
                    <a:pt x="136398" y="163531"/>
                  </a:lnTo>
                  <a:cubicBezTo>
                    <a:pt x="131483" y="154825"/>
                    <a:pt x="128459" y="151418"/>
                    <a:pt x="128459" y="151418"/>
                  </a:cubicBezTo>
                  <a:lnTo>
                    <a:pt x="128459" y="150661"/>
                  </a:lnTo>
                  <a:cubicBezTo>
                    <a:pt x="157551" y="141198"/>
                    <a:pt x="176441" y="112427"/>
                    <a:pt x="176441" y="78358"/>
                  </a:cubicBezTo>
                  <a:cubicBezTo>
                    <a:pt x="176441" y="43154"/>
                    <a:pt x="158692" y="16277"/>
                    <a:pt x="131483" y="6057"/>
                  </a:cubicBezTo>
                  <a:cubicBezTo>
                    <a:pt x="121281" y="2271"/>
                    <a:pt x="109569" y="0"/>
                    <a:pt x="81608" y="0"/>
                  </a:cubicBezTo>
                  <a:lnTo>
                    <a:pt x="0" y="0"/>
                  </a:lnTo>
                  <a:lnTo>
                    <a:pt x="0" y="267253"/>
                  </a:lnTo>
                  <a:close/>
                  <a:moveTo>
                    <a:pt x="37401" y="128327"/>
                  </a:moveTo>
                  <a:lnTo>
                    <a:pt x="37401" y="32555"/>
                  </a:lnTo>
                  <a:lnTo>
                    <a:pt x="80477" y="32555"/>
                  </a:lnTo>
                  <a:cubicBezTo>
                    <a:pt x="101260" y="32555"/>
                    <a:pt x="109949" y="34826"/>
                    <a:pt x="117127" y="38612"/>
                  </a:cubicBezTo>
                  <a:cubicBezTo>
                    <a:pt x="130731" y="46183"/>
                    <a:pt x="138280" y="60189"/>
                    <a:pt x="138280" y="79873"/>
                  </a:cubicBezTo>
                  <a:cubicBezTo>
                    <a:pt x="138280" y="109778"/>
                    <a:pt x="120150" y="128327"/>
                    <a:pt x="91059" y="128327"/>
                  </a:cubicBezTo>
                  <a:lnTo>
                    <a:pt x="37401" y="1283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4"/>
            <p:cNvSpPr/>
            <p:nvPr/>
          </p:nvSpPr>
          <p:spPr>
            <a:xfrm>
              <a:off x="6086827" y="2438376"/>
              <a:ext cx="152113" cy="266699"/>
            </a:xfrm>
            <a:custGeom>
              <a:avLst/>
              <a:gdLst/>
              <a:ahLst/>
              <a:cxnLst/>
              <a:rect l="l" t="t" r="r" b="b"/>
              <a:pathLst>
                <a:path w="152112" h="266700" extrusionOk="0">
                  <a:moveTo>
                    <a:pt x="0" y="267253"/>
                  </a:moveTo>
                  <a:lnTo>
                    <a:pt x="161325" y="267253"/>
                  </a:lnTo>
                  <a:lnTo>
                    <a:pt x="161325" y="234698"/>
                  </a:lnTo>
                  <a:lnTo>
                    <a:pt x="37401" y="234698"/>
                  </a:lnTo>
                  <a:lnTo>
                    <a:pt x="37401" y="148768"/>
                  </a:lnTo>
                  <a:lnTo>
                    <a:pt x="132994" y="148768"/>
                  </a:lnTo>
                  <a:lnTo>
                    <a:pt x="132994" y="116214"/>
                  </a:lnTo>
                  <a:lnTo>
                    <a:pt x="37401" y="116214"/>
                  </a:lnTo>
                  <a:lnTo>
                    <a:pt x="37401" y="32555"/>
                  </a:lnTo>
                  <a:lnTo>
                    <a:pt x="154908" y="32555"/>
                  </a:lnTo>
                  <a:lnTo>
                    <a:pt x="154908" y="0"/>
                  </a:lnTo>
                  <a:lnTo>
                    <a:pt x="0" y="0"/>
                  </a:lnTo>
                  <a:lnTo>
                    <a:pt x="0" y="2672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4"/>
            <p:cNvSpPr/>
            <p:nvPr/>
          </p:nvSpPr>
          <p:spPr>
            <a:xfrm>
              <a:off x="3915480" y="2400300"/>
              <a:ext cx="161620" cy="342900"/>
            </a:xfrm>
            <a:custGeom>
              <a:avLst/>
              <a:gdLst/>
              <a:ahLst/>
              <a:cxnLst/>
              <a:rect l="l" t="t" r="r" b="b"/>
              <a:pathLst>
                <a:path w="161620" h="342900" extrusionOk="0">
                  <a:moveTo>
                    <a:pt x="138081" y="1"/>
                  </a:moveTo>
                  <a:lnTo>
                    <a:pt x="110881" y="1"/>
                  </a:lnTo>
                  <a:lnTo>
                    <a:pt x="0" y="342900"/>
                  </a:lnTo>
                  <a:lnTo>
                    <a:pt x="27932" y="342900"/>
                  </a:lnTo>
                  <a:lnTo>
                    <a:pt x="55131" y="342899"/>
                  </a:lnTo>
                  <a:lnTo>
                    <a:pt x="165585" y="0"/>
                  </a:lnTo>
                  <a:lnTo>
                    <a:pt x="1380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44"/>
          <p:cNvSpPr txBox="1"/>
          <p:nvPr/>
        </p:nvSpPr>
        <p:spPr>
          <a:xfrm>
            <a:off x="8753475" y="6490542"/>
            <a:ext cx="27432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on white">
  <p:cSld name="Statement on white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5"/>
          <p:cNvSpPr txBox="1">
            <a:spLocks noGrp="1"/>
          </p:cNvSpPr>
          <p:nvPr>
            <p:ph type="title"/>
          </p:nvPr>
        </p:nvSpPr>
        <p:spPr>
          <a:xfrm>
            <a:off x="695326" y="3121223"/>
            <a:ext cx="1080134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rebuchet MS"/>
              <a:buNone/>
              <a:defRPr sz="4000" b="1" i="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45"/>
          <p:cNvSpPr txBox="1">
            <a:spLocks noGrp="1"/>
          </p:cNvSpPr>
          <p:nvPr>
            <p:ph type="sldNum" idx="12"/>
          </p:nvPr>
        </p:nvSpPr>
        <p:spPr>
          <a:xfrm>
            <a:off x="11460480" y="6403340"/>
            <a:ext cx="274320" cy="22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on blue">
  <p:cSld name="Statement on blue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7" name="Google Shape;207;p46"/>
          <p:cNvSpPr txBox="1">
            <a:spLocks noGrp="1"/>
          </p:cNvSpPr>
          <p:nvPr>
            <p:ph type="title"/>
          </p:nvPr>
        </p:nvSpPr>
        <p:spPr>
          <a:xfrm>
            <a:off x="695326" y="3121223"/>
            <a:ext cx="1080134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rebuchet MS"/>
              <a:buNone/>
              <a:defRPr sz="40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8" name="Google Shape;208;p46"/>
          <p:cNvGrpSpPr/>
          <p:nvPr/>
        </p:nvGrpSpPr>
        <p:grpSpPr>
          <a:xfrm>
            <a:off x="695325" y="6510875"/>
            <a:ext cx="975732" cy="144000"/>
            <a:chOff x="3915480" y="2400300"/>
            <a:chExt cx="2323460" cy="342900"/>
          </a:xfrm>
        </p:grpSpPr>
        <p:sp>
          <p:nvSpPr>
            <p:cNvPr id="209" name="Google Shape;209;p46"/>
            <p:cNvSpPr/>
            <p:nvPr/>
          </p:nvSpPr>
          <p:spPr>
            <a:xfrm>
              <a:off x="4152815" y="2438400"/>
              <a:ext cx="228169" cy="266700"/>
            </a:xfrm>
            <a:custGeom>
              <a:avLst/>
              <a:gdLst/>
              <a:ahLst/>
              <a:cxnLst/>
              <a:rect l="l" t="t" r="r" b="b"/>
              <a:pathLst>
                <a:path w="228169" h="266700" extrusionOk="0">
                  <a:moveTo>
                    <a:pt x="192318" y="267253"/>
                  </a:moveTo>
                  <a:lnTo>
                    <a:pt x="231231" y="267253"/>
                  </a:lnTo>
                  <a:lnTo>
                    <a:pt x="135257" y="0"/>
                  </a:lnTo>
                  <a:lnTo>
                    <a:pt x="95964" y="0"/>
                  </a:lnTo>
                  <a:lnTo>
                    <a:pt x="0" y="267253"/>
                  </a:lnTo>
                  <a:lnTo>
                    <a:pt x="38532" y="267253"/>
                  </a:lnTo>
                  <a:lnTo>
                    <a:pt x="64981" y="190409"/>
                  </a:lnTo>
                  <a:lnTo>
                    <a:pt x="165489" y="190409"/>
                  </a:lnTo>
                  <a:lnTo>
                    <a:pt x="192318" y="267253"/>
                  </a:lnTo>
                  <a:close/>
                  <a:moveTo>
                    <a:pt x="115996" y="36719"/>
                  </a:moveTo>
                  <a:cubicBezTo>
                    <a:pt x="115996" y="36719"/>
                    <a:pt x="121662" y="60946"/>
                    <a:pt x="126197" y="74573"/>
                  </a:cubicBezTo>
                  <a:lnTo>
                    <a:pt x="155669" y="159368"/>
                  </a:lnTo>
                  <a:lnTo>
                    <a:pt x="74811" y="159368"/>
                  </a:lnTo>
                  <a:lnTo>
                    <a:pt x="104654" y="74573"/>
                  </a:lnTo>
                  <a:cubicBezTo>
                    <a:pt x="109189" y="60946"/>
                    <a:pt x="115235" y="36719"/>
                    <a:pt x="115235" y="36719"/>
                  </a:cubicBezTo>
                  <a:lnTo>
                    <a:pt x="115996" y="367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6"/>
            <p:cNvSpPr/>
            <p:nvPr/>
          </p:nvSpPr>
          <p:spPr>
            <a:xfrm>
              <a:off x="4430868" y="2438400"/>
              <a:ext cx="209155" cy="266700"/>
            </a:xfrm>
            <a:custGeom>
              <a:avLst/>
              <a:gdLst/>
              <a:ahLst/>
              <a:cxnLst/>
              <a:rect l="l" t="t" r="r" b="b"/>
              <a:pathLst>
                <a:path w="209155" h="266700" extrusionOk="0">
                  <a:moveTo>
                    <a:pt x="0" y="267253"/>
                  </a:moveTo>
                  <a:lnTo>
                    <a:pt x="37410" y="267253"/>
                  </a:lnTo>
                  <a:lnTo>
                    <a:pt x="37410" y="93879"/>
                  </a:lnTo>
                  <a:cubicBezTo>
                    <a:pt x="37410" y="78738"/>
                    <a:pt x="34767" y="54889"/>
                    <a:pt x="34767" y="54889"/>
                  </a:cubicBezTo>
                  <a:lnTo>
                    <a:pt x="35518" y="54889"/>
                  </a:lnTo>
                  <a:cubicBezTo>
                    <a:pt x="35518" y="54889"/>
                    <a:pt x="47992" y="79116"/>
                    <a:pt x="57812" y="93879"/>
                  </a:cubicBezTo>
                  <a:lnTo>
                    <a:pt x="176831" y="267253"/>
                  </a:lnTo>
                  <a:lnTo>
                    <a:pt x="213481" y="267253"/>
                  </a:lnTo>
                  <a:lnTo>
                    <a:pt x="213481" y="0"/>
                  </a:lnTo>
                  <a:lnTo>
                    <a:pt x="176071" y="0"/>
                  </a:lnTo>
                  <a:lnTo>
                    <a:pt x="176071" y="173752"/>
                  </a:lnTo>
                  <a:cubicBezTo>
                    <a:pt x="176071" y="188515"/>
                    <a:pt x="178714" y="212364"/>
                    <a:pt x="178714" y="212364"/>
                  </a:cubicBezTo>
                  <a:lnTo>
                    <a:pt x="177963" y="212364"/>
                  </a:lnTo>
                  <a:cubicBezTo>
                    <a:pt x="177963" y="212364"/>
                    <a:pt x="165489" y="188137"/>
                    <a:pt x="155669" y="173752"/>
                  </a:cubicBezTo>
                  <a:lnTo>
                    <a:pt x="37030" y="0"/>
                  </a:lnTo>
                  <a:lnTo>
                    <a:pt x="0" y="0"/>
                  </a:lnTo>
                  <a:lnTo>
                    <a:pt x="0" y="2672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6"/>
            <p:cNvSpPr/>
            <p:nvPr/>
          </p:nvSpPr>
          <p:spPr>
            <a:xfrm>
              <a:off x="4691133" y="2438400"/>
              <a:ext cx="209155" cy="266700"/>
            </a:xfrm>
            <a:custGeom>
              <a:avLst/>
              <a:gdLst/>
              <a:ahLst/>
              <a:cxnLst/>
              <a:rect l="l" t="t" r="r" b="b"/>
              <a:pathLst>
                <a:path w="209155" h="266700" extrusionOk="0">
                  <a:moveTo>
                    <a:pt x="89547" y="267253"/>
                  </a:moveTo>
                  <a:lnTo>
                    <a:pt x="126957" y="267253"/>
                  </a:lnTo>
                  <a:lnTo>
                    <a:pt x="126957" y="154068"/>
                  </a:lnTo>
                  <a:lnTo>
                    <a:pt x="216124" y="0"/>
                  </a:lnTo>
                  <a:lnTo>
                    <a:pt x="173808" y="0"/>
                  </a:lnTo>
                  <a:lnTo>
                    <a:pt x="125065" y="87823"/>
                  </a:lnTo>
                  <a:cubicBezTo>
                    <a:pt x="116756" y="102964"/>
                    <a:pt x="108818" y="121513"/>
                    <a:pt x="108818" y="121513"/>
                  </a:cubicBezTo>
                  <a:lnTo>
                    <a:pt x="108057" y="121513"/>
                  </a:lnTo>
                  <a:cubicBezTo>
                    <a:pt x="108057" y="121513"/>
                    <a:pt x="100128" y="102585"/>
                    <a:pt x="91819" y="87823"/>
                  </a:cubicBezTo>
                  <a:lnTo>
                    <a:pt x="42316" y="0"/>
                  </a:lnTo>
                  <a:lnTo>
                    <a:pt x="0" y="0"/>
                  </a:lnTo>
                  <a:lnTo>
                    <a:pt x="89547" y="154068"/>
                  </a:lnTo>
                  <a:lnTo>
                    <a:pt x="89547" y="2672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6"/>
            <p:cNvSpPr/>
            <p:nvPr/>
          </p:nvSpPr>
          <p:spPr>
            <a:xfrm>
              <a:off x="4930264" y="2438400"/>
              <a:ext cx="332747" cy="266700"/>
            </a:xfrm>
            <a:custGeom>
              <a:avLst/>
              <a:gdLst/>
              <a:ahLst/>
              <a:cxnLst/>
              <a:rect l="l" t="t" r="r" b="b"/>
              <a:pathLst>
                <a:path w="332747" h="266700" extrusionOk="0">
                  <a:moveTo>
                    <a:pt x="149242" y="0"/>
                  </a:moveTo>
                  <a:lnTo>
                    <a:pt x="97096" y="196087"/>
                  </a:lnTo>
                  <a:cubicBezTo>
                    <a:pt x="93321" y="210849"/>
                    <a:pt x="91429" y="224478"/>
                    <a:pt x="91429" y="224478"/>
                  </a:cubicBezTo>
                  <a:lnTo>
                    <a:pt x="90678" y="224478"/>
                  </a:lnTo>
                  <a:cubicBezTo>
                    <a:pt x="90678" y="224478"/>
                    <a:pt x="89167" y="210471"/>
                    <a:pt x="85763" y="196087"/>
                  </a:cubicBezTo>
                  <a:lnTo>
                    <a:pt x="38532" y="0"/>
                  </a:lnTo>
                  <a:lnTo>
                    <a:pt x="0" y="0"/>
                  </a:lnTo>
                  <a:lnTo>
                    <a:pt x="68004" y="267253"/>
                  </a:lnTo>
                  <a:lnTo>
                    <a:pt x="111461" y="267253"/>
                  </a:lnTo>
                  <a:lnTo>
                    <a:pt x="157551" y="93879"/>
                  </a:lnTo>
                  <a:cubicBezTo>
                    <a:pt x="162086" y="76845"/>
                    <a:pt x="165489" y="56025"/>
                    <a:pt x="165489" y="56025"/>
                  </a:cubicBezTo>
                  <a:lnTo>
                    <a:pt x="166240" y="56025"/>
                  </a:lnTo>
                  <a:cubicBezTo>
                    <a:pt x="166240" y="56025"/>
                    <a:pt x="169644" y="76845"/>
                    <a:pt x="174179" y="93879"/>
                  </a:cubicBezTo>
                  <a:lnTo>
                    <a:pt x="220269" y="267253"/>
                  </a:lnTo>
                  <a:lnTo>
                    <a:pt x="263726" y="267253"/>
                  </a:lnTo>
                  <a:lnTo>
                    <a:pt x="333622" y="0"/>
                  </a:lnTo>
                  <a:lnTo>
                    <a:pt x="295080" y="0"/>
                  </a:lnTo>
                  <a:lnTo>
                    <a:pt x="245967" y="196087"/>
                  </a:lnTo>
                  <a:cubicBezTo>
                    <a:pt x="242183" y="210471"/>
                    <a:pt x="241052" y="224478"/>
                    <a:pt x="241052" y="224478"/>
                  </a:cubicBezTo>
                  <a:lnTo>
                    <a:pt x="240301" y="224478"/>
                  </a:lnTo>
                  <a:cubicBezTo>
                    <a:pt x="240301" y="224478"/>
                    <a:pt x="238409" y="210849"/>
                    <a:pt x="234634" y="196087"/>
                  </a:cubicBezTo>
                  <a:lnTo>
                    <a:pt x="182488" y="0"/>
                  </a:lnTo>
                  <a:lnTo>
                    <a:pt x="1492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6"/>
            <p:cNvSpPr/>
            <p:nvPr/>
          </p:nvSpPr>
          <p:spPr>
            <a:xfrm>
              <a:off x="5319902" y="2438400"/>
              <a:ext cx="209155" cy="266700"/>
            </a:xfrm>
            <a:custGeom>
              <a:avLst/>
              <a:gdLst/>
              <a:ahLst/>
              <a:cxnLst/>
              <a:rect l="l" t="t" r="r" b="b"/>
              <a:pathLst>
                <a:path w="209155" h="266700" extrusionOk="0">
                  <a:moveTo>
                    <a:pt x="0" y="267253"/>
                  </a:moveTo>
                  <a:lnTo>
                    <a:pt x="37401" y="267253"/>
                  </a:lnTo>
                  <a:lnTo>
                    <a:pt x="37401" y="149904"/>
                  </a:lnTo>
                  <a:lnTo>
                    <a:pt x="175691" y="149904"/>
                  </a:lnTo>
                  <a:lnTo>
                    <a:pt x="175691" y="267253"/>
                  </a:lnTo>
                  <a:lnTo>
                    <a:pt x="213091" y="267253"/>
                  </a:lnTo>
                  <a:lnTo>
                    <a:pt x="213091" y="0"/>
                  </a:lnTo>
                  <a:lnTo>
                    <a:pt x="175691" y="0"/>
                  </a:lnTo>
                  <a:lnTo>
                    <a:pt x="175691" y="117349"/>
                  </a:lnTo>
                  <a:lnTo>
                    <a:pt x="37401" y="117349"/>
                  </a:lnTo>
                  <a:lnTo>
                    <a:pt x="37401" y="0"/>
                  </a:lnTo>
                  <a:lnTo>
                    <a:pt x="0" y="0"/>
                  </a:lnTo>
                  <a:lnTo>
                    <a:pt x="0" y="2672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6"/>
            <p:cNvSpPr/>
            <p:nvPr/>
          </p:nvSpPr>
          <p:spPr>
            <a:xfrm>
              <a:off x="5613042" y="2438400"/>
              <a:ext cx="152113" cy="266700"/>
            </a:xfrm>
            <a:custGeom>
              <a:avLst/>
              <a:gdLst/>
              <a:ahLst/>
              <a:cxnLst/>
              <a:rect l="l" t="t" r="r" b="b"/>
              <a:pathLst>
                <a:path w="152112" h="266700" extrusionOk="0">
                  <a:moveTo>
                    <a:pt x="0" y="267253"/>
                  </a:moveTo>
                  <a:lnTo>
                    <a:pt x="161335" y="267253"/>
                  </a:lnTo>
                  <a:lnTo>
                    <a:pt x="161335" y="234698"/>
                  </a:lnTo>
                  <a:lnTo>
                    <a:pt x="37401" y="234698"/>
                  </a:lnTo>
                  <a:lnTo>
                    <a:pt x="37401" y="148768"/>
                  </a:lnTo>
                  <a:lnTo>
                    <a:pt x="132994" y="148768"/>
                  </a:lnTo>
                  <a:lnTo>
                    <a:pt x="132994" y="116214"/>
                  </a:lnTo>
                  <a:lnTo>
                    <a:pt x="37401" y="116214"/>
                  </a:lnTo>
                  <a:lnTo>
                    <a:pt x="37401" y="32555"/>
                  </a:lnTo>
                  <a:lnTo>
                    <a:pt x="154908" y="32555"/>
                  </a:lnTo>
                  <a:lnTo>
                    <a:pt x="154908" y="0"/>
                  </a:lnTo>
                  <a:lnTo>
                    <a:pt x="0" y="0"/>
                  </a:lnTo>
                  <a:lnTo>
                    <a:pt x="0" y="2672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6"/>
            <p:cNvSpPr/>
            <p:nvPr/>
          </p:nvSpPr>
          <p:spPr>
            <a:xfrm>
              <a:off x="5837218" y="2438376"/>
              <a:ext cx="190142" cy="266699"/>
            </a:xfrm>
            <a:custGeom>
              <a:avLst/>
              <a:gdLst/>
              <a:ahLst/>
              <a:cxnLst/>
              <a:rect l="l" t="t" r="r" b="b"/>
              <a:pathLst>
                <a:path w="190141" h="266700" extrusionOk="0">
                  <a:moveTo>
                    <a:pt x="0" y="267253"/>
                  </a:moveTo>
                  <a:lnTo>
                    <a:pt x="37401" y="267253"/>
                  </a:lnTo>
                  <a:lnTo>
                    <a:pt x="37401" y="160882"/>
                  </a:lnTo>
                  <a:lnTo>
                    <a:pt x="94453" y="160882"/>
                  </a:lnTo>
                  <a:lnTo>
                    <a:pt x="150753" y="267253"/>
                  </a:lnTo>
                  <a:lnTo>
                    <a:pt x="193069" y="267253"/>
                  </a:lnTo>
                  <a:lnTo>
                    <a:pt x="136398" y="163531"/>
                  </a:lnTo>
                  <a:cubicBezTo>
                    <a:pt x="131483" y="154825"/>
                    <a:pt x="128459" y="151418"/>
                    <a:pt x="128459" y="151418"/>
                  </a:cubicBezTo>
                  <a:lnTo>
                    <a:pt x="128459" y="150661"/>
                  </a:lnTo>
                  <a:cubicBezTo>
                    <a:pt x="157551" y="141198"/>
                    <a:pt x="176441" y="112427"/>
                    <a:pt x="176441" y="78358"/>
                  </a:cubicBezTo>
                  <a:cubicBezTo>
                    <a:pt x="176441" y="43154"/>
                    <a:pt x="158692" y="16277"/>
                    <a:pt x="131483" y="6057"/>
                  </a:cubicBezTo>
                  <a:cubicBezTo>
                    <a:pt x="121281" y="2271"/>
                    <a:pt x="109569" y="0"/>
                    <a:pt x="81608" y="0"/>
                  </a:cubicBezTo>
                  <a:lnTo>
                    <a:pt x="0" y="0"/>
                  </a:lnTo>
                  <a:lnTo>
                    <a:pt x="0" y="267253"/>
                  </a:lnTo>
                  <a:close/>
                  <a:moveTo>
                    <a:pt x="37401" y="128327"/>
                  </a:moveTo>
                  <a:lnTo>
                    <a:pt x="37401" y="32555"/>
                  </a:lnTo>
                  <a:lnTo>
                    <a:pt x="80477" y="32555"/>
                  </a:lnTo>
                  <a:cubicBezTo>
                    <a:pt x="101260" y="32555"/>
                    <a:pt x="109949" y="34826"/>
                    <a:pt x="117127" y="38612"/>
                  </a:cubicBezTo>
                  <a:cubicBezTo>
                    <a:pt x="130731" y="46183"/>
                    <a:pt x="138280" y="60189"/>
                    <a:pt x="138280" y="79873"/>
                  </a:cubicBezTo>
                  <a:cubicBezTo>
                    <a:pt x="138280" y="109778"/>
                    <a:pt x="120150" y="128327"/>
                    <a:pt x="91059" y="128327"/>
                  </a:cubicBezTo>
                  <a:lnTo>
                    <a:pt x="37401" y="1283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6"/>
            <p:cNvSpPr/>
            <p:nvPr/>
          </p:nvSpPr>
          <p:spPr>
            <a:xfrm>
              <a:off x="6086827" y="2438376"/>
              <a:ext cx="152113" cy="266699"/>
            </a:xfrm>
            <a:custGeom>
              <a:avLst/>
              <a:gdLst/>
              <a:ahLst/>
              <a:cxnLst/>
              <a:rect l="l" t="t" r="r" b="b"/>
              <a:pathLst>
                <a:path w="152112" h="266700" extrusionOk="0">
                  <a:moveTo>
                    <a:pt x="0" y="267253"/>
                  </a:moveTo>
                  <a:lnTo>
                    <a:pt x="161325" y="267253"/>
                  </a:lnTo>
                  <a:lnTo>
                    <a:pt x="161325" y="234698"/>
                  </a:lnTo>
                  <a:lnTo>
                    <a:pt x="37401" y="234698"/>
                  </a:lnTo>
                  <a:lnTo>
                    <a:pt x="37401" y="148768"/>
                  </a:lnTo>
                  <a:lnTo>
                    <a:pt x="132994" y="148768"/>
                  </a:lnTo>
                  <a:lnTo>
                    <a:pt x="132994" y="116214"/>
                  </a:lnTo>
                  <a:lnTo>
                    <a:pt x="37401" y="116214"/>
                  </a:lnTo>
                  <a:lnTo>
                    <a:pt x="37401" y="32555"/>
                  </a:lnTo>
                  <a:lnTo>
                    <a:pt x="154908" y="32555"/>
                  </a:lnTo>
                  <a:lnTo>
                    <a:pt x="154908" y="0"/>
                  </a:lnTo>
                  <a:lnTo>
                    <a:pt x="0" y="0"/>
                  </a:lnTo>
                  <a:lnTo>
                    <a:pt x="0" y="2672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6"/>
            <p:cNvSpPr/>
            <p:nvPr/>
          </p:nvSpPr>
          <p:spPr>
            <a:xfrm>
              <a:off x="3915480" y="2400300"/>
              <a:ext cx="161620" cy="342900"/>
            </a:xfrm>
            <a:custGeom>
              <a:avLst/>
              <a:gdLst/>
              <a:ahLst/>
              <a:cxnLst/>
              <a:rect l="l" t="t" r="r" b="b"/>
              <a:pathLst>
                <a:path w="161620" h="342900" extrusionOk="0">
                  <a:moveTo>
                    <a:pt x="138081" y="1"/>
                  </a:moveTo>
                  <a:lnTo>
                    <a:pt x="110881" y="1"/>
                  </a:lnTo>
                  <a:lnTo>
                    <a:pt x="0" y="342900"/>
                  </a:lnTo>
                  <a:lnTo>
                    <a:pt x="27932" y="342900"/>
                  </a:lnTo>
                  <a:lnTo>
                    <a:pt x="55131" y="342899"/>
                  </a:lnTo>
                  <a:lnTo>
                    <a:pt x="165585" y="0"/>
                  </a:lnTo>
                  <a:lnTo>
                    <a:pt x="1380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46"/>
          <p:cNvSpPr txBox="1"/>
          <p:nvPr/>
        </p:nvSpPr>
        <p:spPr>
          <a:xfrm>
            <a:off x="8753475" y="6490542"/>
            <a:ext cx="27432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rst slide on white">
  <p:cSld name="First slide on white">
    <p:bg>
      <p:bgPr>
        <a:solidFill>
          <a:schemeClr val="accent6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1" name="Google Shape;221;p47"/>
          <p:cNvGrpSpPr/>
          <p:nvPr/>
        </p:nvGrpSpPr>
        <p:grpSpPr>
          <a:xfrm>
            <a:off x="695325" y="260351"/>
            <a:ext cx="1759640" cy="180130"/>
            <a:chOff x="2889250" y="2400300"/>
            <a:chExt cx="3349690" cy="342900"/>
          </a:xfrm>
        </p:grpSpPr>
        <p:sp>
          <p:nvSpPr>
            <p:cNvPr id="222" name="Google Shape;222;p47"/>
            <p:cNvSpPr/>
            <p:nvPr/>
          </p:nvSpPr>
          <p:spPr>
            <a:xfrm>
              <a:off x="4152815" y="2438400"/>
              <a:ext cx="228169" cy="266700"/>
            </a:xfrm>
            <a:custGeom>
              <a:avLst/>
              <a:gdLst/>
              <a:ahLst/>
              <a:cxnLst/>
              <a:rect l="l" t="t" r="r" b="b"/>
              <a:pathLst>
                <a:path w="228169" h="266700" extrusionOk="0">
                  <a:moveTo>
                    <a:pt x="192318" y="267253"/>
                  </a:moveTo>
                  <a:lnTo>
                    <a:pt x="231231" y="267253"/>
                  </a:lnTo>
                  <a:lnTo>
                    <a:pt x="135257" y="0"/>
                  </a:lnTo>
                  <a:lnTo>
                    <a:pt x="95964" y="0"/>
                  </a:lnTo>
                  <a:lnTo>
                    <a:pt x="0" y="267253"/>
                  </a:lnTo>
                  <a:lnTo>
                    <a:pt x="38532" y="267253"/>
                  </a:lnTo>
                  <a:lnTo>
                    <a:pt x="64981" y="190409"/>
                  </a:lnTo>
                  <a:lnTo>
                    <a:pt x="165489" y="190409"/>
                  </a:lnTo>
                  <a:lnTo>
                    <a:pt x="192318" y="267253"/>
                  </a:lnTo>
                  <a:close/>
                  <a:moveTo>
                    <a:pt x="115996" y="36719"/>
                  </a:moveTo>
                  <a:cubicBezTo>
                    <a:pt x="115996" y="36719"/>
                    <a:pt x="121662" y="60946"/>
                    <a:pt x="126197" y="74573"/>
                  </a:cubicBezTo>
                  <a:lnTo>
                    <a:pt x="155669" y="159368"/>
                  </a:lnTo>
                  <a:lnTo>
                    <a:pt x="74811" y="159368"/>
                  </a:lnTo>
                  <a:lnTo>
                    <a:pt x="104654" y="74573"/>
                  </a:lnTo>
                  <a:cubicBezTo>
                    <a:pt x="109189" y="60946"/>
                    <a:pt x="115235" y="36719"/>
                    <a:pt x="115235" y="36719"/>
                  </a:cubicBezTo>
                  <a:lnTo>
                    <a:pt x="115996" y="367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7"/>
            <p:cNvSpPr/>
            <p:nvPr/>
          </p:nvSpPr>
          <p:spPr>
            <a:xfrm>
              <a:off x="4430868" y="2438400"/>
              <a:ext cx="209155" cy="266700"/>
            </a:xfrm>
            <a:custGeom>
              <a:avLst/>
              <a:gdLst/>
              <a:ahLst/>
              <a:cxnLst/>
              <a:rect l="l" t="t" r="r" b="b"/>
              <a:pathLst>
                <a:path w="209155" h="266700" extrusionOk="0">
                  <a:moveTo>
                    <a:pt x="0" y="267253"/>
                  </a:moveTo>
                  <a:lnTo>
                    <a:pt x="37410" y="267253"/>
                  </a:lnTo>
                  <a:lnTo>
                    <a:pt x="37410" y="93879"/>
                  </a:lnTo>
                  <a:cubicBezTo>
                    <a:pt x="37410" y="78738"/>
                    <a:pt x="34767" y="54889"/>
                    <a:pt x="34767" y="54889"/>
                  </a:cubicBezTo>
                  <a:lnTo>
                    <a:pt x="35518" y="54889"/>
                  </a:lnTo>
                  <a:cubicBezTo>
                    <a:pt x="35518" y="54889"/>
                    <a:pt x="47992" y="79116"/>
                    <a:pt x="57812" y="93879"/>
                  </a:cubicBezTo>
                  <a:lnTo>
                    <a:pt x="176831" y="267253"/>
                  </a:lnTo>
                  <a:lnTo>
                    <a:pt x="213481" y="267253"/>
                  </a:lnTo>
                  <a:lnTo>
                    <a:pt x="213481" y="0"/>
                  </a:lnTo>
                  <a:lnTo>
                    <a:pt x="176071" y="0"/>
                  </a:lnTo>
                  <a:lnTo>
                    <a:pt x="176071" y="173752"/>
                  </a:lnTo>
                  <a:cubicBezTo>
                    <a:pt x="176071" y="188515"/>
                    <a:pt x="178714" y="212364"/>
                    <a:pt x="178714" y="212364"/>
                  </a:cubicBezTo>
                  <a:lnTo>
                    <a:pt x="177963" y="212364"/>
                  </a:lnTo>
                  <a:cubicBezTo>
                    <a:pt x="177963" y="212364"/>
                    <a:pt x="165489" y="188137"/>
                    <a:pt x="155669" y="173752"/>
                  </a:cubicBezTo>
                  <a:lnTo>
                    <a:pt x="37030" y="0"/>
                  </a:lnTo>
                  <a:lnTo>
                    <a:pt x="0" y="0"/>
                  </a:lnTo>
                  <a:lnTo>
                    <a:pt x="0" y="2672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7"/>
            <p:cNvSpPr/>
            <p:nvPr/>
          </p:nvSpPr>
          <p:spPr>
            <a:xfrm>
              <a:off x="4691133" y="2438400"/>
              <a:ext cx="209155" cy="266700"/>
            </a:xfrm>
            <a:custGeom>
              <a:avLst/>
              <a:gdLst/>
              <a:ahLst/>
              <a:cxnLst/>
              <a:rect l="l" t="t" r="r" b="b"/>
              <a:pathLst>
                <a:path w="209155" h="266700" extrusionOk="0">
                  <a:moveTo>
                    <a:pt x="89547" y="267253"/>
                  </a:moveTo>
                  <a:lnTo>
                    <a:pt x="126957" y="267253"/>
                  </a:lnTo>
                  <a:lnTo>
                    <a:pt x="126957" y="154068"/>
                  </a:lnTo>
                  <a:lnTo>
                    <a:pt x="216124" y="0"/>
                  </a:lnTo>
                  <a:lnTo>
                    <a:pt x="173808" y="0"/>
                  </a:lnTo>
                  <a:lnTo>
                    <a:pt x="125065" y="87823"/>
                  </a:lnTo>
                  <a:cubicBezTo>
                    <a:pt x="116756" y="102964"/>
                    <a:pt x="108818" y="121513"/>
                    <a:pt x="108818" y="121513"/>
                  </a:cubicBezTo>
                  <a:lnTo>
                    <a:pt x="108057" y="121513"/>
                  </a:lnTo>
                  <a:cubicBezTo>
                    <a:pt x="108057" y="121513"/>
                    <a:pt x="100128" y="102585"/>
                    <a:pt x="91819" y="87823"/>
                  </a:cubicBezTo>
                  <a:lnTo>
                    <a:pt x="42316" y="0"/>
                  </a:lnTo>
                  <a:lnTo>
                    <a:pt x="0" y="0"/>
                  </a:lnTo>
                  <a:lnTo>
                    <a:pt x="89547" y="154068"/>
                  </a:lnTo>
                  <a:lnTo>
                    <a:pt x="89547" y="2672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7"/>
            <p:cNvSpPr/>
            <p:nvPr/>
          </p:nvSpPr>
          <p:spPr>
            <a:xfrm>
              <a:off x="4930264" y="2438400"/>
              <a:ext cx="332747" cy="266700"/>
            </a:xfrm>
            <a:custGeom>
              <a:avLst/>
              <a:gdLst/>
              <a:ahLst/>
              <a:cxnLst/>
              <a:rect l="l" t="t" r="r" b="b"/>
              <a:pathLst>
                <a:path w="332747" h="266700" extrusionOk="0">
                  <a:moveTo>
                    <a:pt x="149242" y="0"/>
                  </a:moveTo>
                  <a:lnTo>
                    <a:pt x="97096" y="196087"/>
                  </a:lnTo>
                  <a:cubicBezTo>
                    <a:pt x="93321" y="210849"/>
                    <a:pt x="91429" y="224478"/>
                    <a:pt x="91429" y="224478"/>
                  </a:cubicBezTo>
                  <a:lnTo>
                    <a:pt x="90678" y="224478"/>
                  </a:lnTo>
                  <a:cubicBezTo>
                    <a:pt x="90678" y="224478"/>
                    <a:pt x="89167" y="210471"/>
                    <a:pt x="85763" y="196087"/>
                  </a:cubicBezTo>
                  <a:lnTo>
                    <a:pt x="38532" y="0"/>
                  </a:lnTo>
                  <a:lnTo>
                    <a:pt x="0" y="0"/>
                  </a:lnTo>
                  <a:lnTo>
                    <a:pt x="68004" y="267253"/>
                  </a:lnTo>
                  <a:lnTo>
                    <a:pt x="111461" y="267253"/>
                  </a:lnTo>
                  <a:lnTo>
                    <a:pt x="157551" y="93879"/>
                  </a:lnTo>
                  <a:cubicBezTo>
                    <a:pt x="162086" y="76845"/>
                    <a:pt x="165489" y="56025"/>
                    <a:pt x="165489" y="56025"/>
                  </a:cubicBezTo>
                  <a:lnTo>
                    <a:pt x="166240" y="56025"/>
                  </a:lnTo>
                  <a:cubicBezTo>
                    <a:pt x="166240" y="56025"/>
                    <a:pt x="169644" y="76845"/>
                    <a:pt x="174179" y="93879"/>
                  </a:cubicBezTo>
                  <a:lnTo>
                    <a:pt x="220269" y="267253"/>
                  </a:lnTo>
                  <a:lnTo>
                    <a:pt x="263726" y="267253"/>
                  </a:lnTo>
                  <a:lnTo>
                    <a:pt x="333622" y="0"/>
                  </a:lnTo>
                  <a:lnTo>
                    <a:pt x="295080" y="0"/>
                  </a:lnTo>
                  <a:lnTo>
                    <a:pt x="245967" y="196087"/>
                  </a:lnTo>
                  <a:cubicBezTo>
                    <a:pt x="242183" y="210471"/>
                    <a:pt x="241052" y="224478"/>
                    <a:pt x="241052" y="224478"/>
                  </a:cubicBezTo>
                  <a:lnTo>
                    <a:pt x="240301" y="224478"/>
                  </a:lnTo>
                  <a:cubicBezTo>
                    <a:pt x="240301" y="224478"/>
                    <a:pt x="238409" y="210849"/>
                    <a:pt x="234634" y="196087"/>
                  </a:cubicBezTo>
                  <a:lnTo>
                    <a:pt x="182488" y="0"/>
                  </a:lnTo>
                  <a:lnTo>
                    <a:pt x="1492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7"/>
            <p:cNvSpPr/>
            <p:nvPr/>
          </p:nvSpPr>
          <p:spPr>
            <a:xfrm>
              <a:off x="5319902" y="2438400"/>
              <a:ext cx="209155" cy="266700"/>
            </a:xfrm>
            <a:custGeom>
              <a:avLst/>
              <a:gdLst/>
              <a:ahLst/>
              <a:cxnLst/>
              <a:rect l="l" t="t" r="r" b="b"/>
              <a:pathLst>
                <a:path w="209155" h="266700" extrusionOk="0">
                  <a:moveTo>
                    <a:pt x="0" y="267253"/>
                  </a:moveTo>
                  <a:lnTo>
                    <a:pt x="37401" y="267253"/>
                  </a:lnTo>
                  <a:lnTo>
                    <a:pt x="37401" y="149904"/>
                  </a:lnTo>
                  <a:lnTo>
                    <a:pt x="175691" y="149904"/>
                  </a:lnTo>
                  <a:lnTo>
                    <a:pt x="175691" y="267253"/>
                  </a:lnTo>
                  <a:lnTo>
                    <a:pt x="213091" y="267253"/>
                  </a:lnTo>
                  <a:lnTo>
                    <a:pt x="213091" y="0"/>
                  </a:lnTo>
                  <a:lnTo>
                    <a:pt x="175691" y="0"/>
                  </a:lnTo>
                  <a:lnTo>
                    <a:pt x="175691" y="117349"/>
                  </a:lnTo>
                  <a:lnTo>
                    <a:pt x="37401" y="117349"/>
                  </a:lnTo>
                  <a:lnTo>
                    <a:pt x="37401" y="0"/>
                  </a:lnTo>
                  <a:lnTo>
                    <a:pt x="0" y="0"/>
                  </a:lnTo>
                  <a:lnTo>
                    <a:pt x="0" y="2672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7"/>
            <p:cNvSpPr/>
            <p:nvPr/>
          </p:nvSpPr>
          <p:spPr>
            <a:xfrm>
              <a:off x="5613042" y="2438400"/>
              <a:ext cx="152113" cy="266700"/>
            </a:xfrm>
            <a:custGeom>
              <a:avLst/>
              <a:gdLst/>
              <a:ahLst/>
              <a:cxnLst/>
              <a:rect l="l" t="t" r="r" b="b"/>
              <a:pathLst>
                <a:path w="152112" h="266700" extrusionOk="0">
                  <a:moveTo>
                    <a:pt x="0" y="267253"/>
                  </a:moveTo>
                  <a:lnTo>
                    <a:pt x="161335" y="267253"/>
                  </a:lnTo>
                  <a:lnTo>
                    <a:pt x="161335" y="234698"/>
                  </a:lnTo>
                  <a:lnTo>
                    <a:pt x="37401" y="234698"/>
                  </a:lnTo>
                  <a:lnTo>
                    <a:pt x="37401" y="148768"/>
                  </a:lnTo>
                  <a:lnTo>
                    <a:pt x="132994" y="148768"/>
                  </a:lnTo>
                  <a:lnTo>
                    <a:pt x="132994" y="116214"/>
                  </a:lnTo>
                  <a:lnTo>
                    <a:pt x="37401" y="116214"/>
                  </a:lnTo>
                  <a:lnTo>
                    <a:pt x="37401" y="32555"/>
                  </a:lnTo>
                  <a:lnTo>
                    <a:pt x="154908" y="32555"/>
                  </a:lnTo>
                  <a:lnTo>
                    <a:pt x="154908" y="0"/>
                  </a:lnTo>
                  <a:lnTo>
                    <a:pt x="0" y="0"/>
                  </a:lnTo>
                  <a:lnTo>
                    <a:pt x="0" y="2672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7"/>
            <p:cNvSpPr/>
            <p:nvPr/>
          </p:nvSpPr>
          <p:spPr>
            <a:xfrm>
              <a:off x="5837218" y="2438376"/>
              <a:ext cx="190142" cy="266699"/>
            </a:xfrm>
            <a:custGeom>
              <a:avLst/>
              <a:gdLst/>
              <a:ahLst/>
              <a:cxnLst/>
              <a:rect l="l" t="t" r="r" b="b"/>
              <a:pathLst>
                <a:path w="190141" h="266700" extrusionOk="0">
                  <a:moveTo>
                    <a:pt x="0" y="267253"/>
                  </a:moveTo>
                  <a:lnTo>
                    <a:pt x="37401" y="267253"/>
                  </a:lnTo>
                  <a:lnTo>
                    <a:pt x="37401" y="160882"/>
                  </a:lnTo>
                  <a:lnTo>
                    <a:pt x="94453" y="160882"/>
                  </a:lnTo>
                  <a:lnTo>
                    <a:pt x="150753" y="267253"/>
                  </a:lnTo>
                  <a:lnTo>
                    <a:pt x="193069" y="267253"/>
                  </a:lnTo>
                  <a:lnTo>
                    <a:pt x="136398" y="163531"/>
                  </a:lnTo>
                  <a:cubicBezTo>
                    <a:pt x="131483" y="154825"/>
                    <a:pt x="128459" y="151418"/>
                    <a:pt x="128459" y="151418"/>
                  </a:cubicBezTo>
                  <a:lnTo>
                    <a:pt x="128459" y="150661"/>
                  </a:lnTo>
                  <a:cubicBezTo>
                    <a:pt x="157551" y="141198"/>
                    <a:pt x="176441" y="112427"/>
                    <a:pt x="176441" y="78358"/>
                  </a:cubicBezTo>
                  <a:cubicBezTo>
                    <a:pt x="176441" y="43154"/>
                    <a:pt x="158692" y="16277"/>
                    <a:pt x="131483" y="6057"/>
                  </a:cubicBezTo>
                  <a:cubicBezTo>
                    <a:pt x="121281" y="2271"/>
                    <a:pt x="109569" y="0"/>
                    <a:pt x="81608" y="0"/>
                  </a:cubicBezTo>
                  <a:lnTo>
                    <a:pt x="0" y="0"/>
                  </a:lnTo>
                  <a:lnTo>
                    <a:pt x="0" y="267253"/>
                  </a:lnTo>
                  <a:close/>
                  <a:moveTo>
                    <a:pt x="37401" y="128327"/>
                  </a:moveTo>
                  <a:lnTo>
                    <a:pt x="37401" y="32555"/>
                  </a:lnTo>
                  <a:lnTo>
                    <a:pt x="80477" y="32555"/>
                  </a:lnTo>
                  <a:cubicBezTo>
                    <a:pt x="101260" y="32555"/>
                    <a:pt x="109949" y="34826"/>
                    <a:pt x="117127" y="38612"/>
                  </a:cubicBezTo>
                  <a:cubicBezTo>
                    <a:pt x="130731" y="46183"/>
                    <a:pt x="138280" y="60189"/>
                    <a:pt x="138280" y="79873"/>
                  </a:cubicBezTo>
                  <a:cubicBezTo>
                    <a:pt x="138280" y="109778"/>
                    <a:pt x="120150" y="128327"/>
                    <a:pt x="91059" y="128327"/>
                  </a:cubicBezTo>
                  <a:lnTo>
                    <a:pt x="37401" y="1283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7"/>
            <p:cNvSpPr/>
            <p:nvPr/>
          </p:nvSpPr>
          <p:spPr>
            <a:xfrm>
              <a:off x="6086827" y="2438376"/>
              <a:ext cx="152113" cy="266699"/>
            </a:xfrm>
            <a:custGeom>
              <a:avLst/>
              <a:gdLst/>
              <a:ahLst/>
              <a:cxnLst/>
              <a:rect l="l" t="t" r="r" b="b"/>
              <a:pathLst>
                <a:path w="152112" h="266700" extrusionOk="0">
                  <a:moveTo>
                    <a:pt x="0" y="267253"/>
                  </a:moveTo>
                  <a:lnTo>
                    <a:pt x="161325" y="267253"/>
                  </a:lnTo>
                  <a:lnTo>
                    <a:pt x="161325" y="234698"/>
                  </a:lnTo>
                  <a:lnTo>
                    <a:pt x="37401" y="234698"/>
                  </a:lnTo>
                  <a:lnTo>
                    <a:pt x="37401" y="148768"/>
                  </a:lnTo>
                  <a:lnTo>
                    <a:pt x="132994" y="148768"/>
                  </a:lnTo>
                  <a:lnTo>
                    <a:pt x="132994" y="116214"/>
                  </a:lnTo>
                  <a:lnTo>
                    <a:pt x="37401" y="116214"/>
                  </a:lnTo>
                  <a:lnTo>
                    <a:pt x="37401" y="32555"/>
                  </a:lnTo>
                  <a:lnTo>
                    <a:pt x="154908" y="32555"/>
                  </a:lnTo>
                  <a:lnTo>
                    <a:pt x="154908" y="0"/>
                  </a:lnTo>
                  <a:lnTo>
                    <a:pt x="0" y="0"/>
                  </a:lnTo>
                  <a:lnTo>
                    <a:pt x="0" y="2672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7"/>
            <p:cNvSpPr/>
            <p:nvPr/>
          </p:nvSpPr>
          <p:spPr>
            <a:xfrm>
              <a:off x="2889250" y="2432265"/>
              <a:ext cx="142606" cy="257175"/>
            </a:xfrm>
            <a:custGeom>
              <a:avLst/>
              <a:gdLst/>
              <a:ahLst/>
              <a:cxnLst/>
              <a:rect l="l" t="t" r="r" b="b"/>
              <a:pathLst>
                <a:path w="142605" h="257175" extrusionOk="0">
                  <a:moveTo>
                    <a:pt x="0" y="264982"/>
                  </a:moveTo>
                  <a:lnTo>
                    <a:pt x="151889" y="264982"/>
                  </a:lnTo>
                  <a:lnTo>
                    <a:pt x="151889" y="249840"/>
                  </a:lnTo>
                  <a:lnTo>
                    <a:pt x="16247" y="249840"/>
                  </a:lnTo>
                  <a:lnTo>
                    <a:pt x="16247" y="138926"/>
                  </a:lnTo>
                  <a:lnTo>
                    <a:pt x="121662" y="138926"/>
                  </a:lnTo>
                  <a:lnTo>
                    <a:pt x="121662" y="123784"/>
                  </a:lnTo>
                  <a:lnTo>
                    <a:pt x="16247" y="123784"/>
                  </a:lnTo>
                  <a:lnTo>
                    <a:pt x="16247" y="15142"/>
                  </a:lnTo>
                  <a:lnTo>
                    <a:pt x="144710" y="15142"/>
                  </a:lnTo>
                  <a:lnTo>
                    <a:pt x="144710" y="0"/>
                  </a:lnTo>
                  <a:lnTo>
                    <a:pt x="0" y="0"/>
                  </a:lnTo>
                  <a:lnTo>
                    <a:pt x="0" y="2649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7"/>
            <p:cNvSpPr/>
            <p:nvPr/>
          </p:nvSpPr>
          <p:spPr>
            <a:xfrm>
              <a:off x="3112658" y="2432265"/>
              <a:ext cx="161620" cy="257175"/>
            </a:xfrm>
            <a:custGeom>
              <a:avLst/>
              <a:gdLst/>
              <a:ahLst/>
              <a:cxnLst/>
              <a:rect l="l" t="t" r="r" b="b"/>
              <a:pathLst>
                <a:path w="161620" h="257175" extrusionOk="0">
                  <a:moveTo>
                    <a:pt x="0" y="264982"/>
                  </a:moveTo>
                  <a:lnTo>
                    <a:pt x="16247" y="264982"/>
                  </a:lnTo>
                  <a:lnTo>
                    <a:pt x="16247" y="155203"/>
                  </a:lnTo>
                  <a:lnTo>
                    <a:pt x="86901" y="155203"/>
                  </a:lnTo>
                  <a:cubicBezTo>
                    <a:pt x="132996" y="155203"/>
                    <a:pt x="167379" y="125299"/>
                    <a:pt x="167379" y="77223"/>
                  </a:cubicBezTo>
                  <a:cubicBezTo>
                    <a:pt x="167379" y="29148"/>
                    <a:pt x="132996" y="0"/>
                    <a:pt x="86901" y="0"/>
                  </a:cubicBezTo>
                  <a:lnTo>
                    <a:pt x="0" y="0"/>
                  </a:lnTo>
                  <a:lnTo>
                    <a:pt x="0" y="264982"/>
                  </a:lnTo>
                  <a:close/>
                  <a:moveTo>
                    <a:pt x="16247" y="140061"/>
                  </a:moveTo>
                  <a:lnTo>
                    <a:pt x="16247" y="15142"/>
                  </a:lnTo>
                  <a:lnTo>
                    <a:pt x="86145" y="15142"/>
                  </a:lnTo>
                  <a:cubicBezTo>
                    <a:pt x="124684" y="15142"/>
                    <a:pt x="150377" y="37476"/>
                    <a:pt x="150377" y="77223"/>
                  </a:cubicBezTo>
                  <a:cubicBezTo>
                    <a:pt x="150377" y="116971"/>
                    <a:pt x="124684" y="140061"/>
                    <a:pt x="86145" y="140061"/>
                  </a:cubicBezTo>
                  <a:lnTo>
                    <a:pt x="16247" y="14006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7"/>
            <p:cNvSpPr/>
            <p:nvPr/>
          </p:nvSpPr>
          <p:spPr>
            <a:xfrm>
              <a:off x="3297265" y="2432265"/>
              <a:ext cx="209155" cy="257175"/>
            </a:xfrm>
            <a:custGeom>
              <a:avLst/>
              <a:gdLst/>
              <a:ahLst/>
              <a:cxnLst/>
              <a:rect l="l" t="t" r="r" b="b"/>
              <a:pathLst>
                <a:path w="209155" h="257175" extrusionOk="0">
                  <a:moveTo>
                    <a:pt x="197985" y="264982"/>
                  </a:moveTo>
                  <a:lnTo>
                    <a:pt x="215364" y="264982"/>
                  </a:lnTo>
                  <a:lnTo>
                    <a:pt x="116372" y="0"/>
                  </a:lnTo>
                  <a:lnTo>
                    <a:pt x="98992" y="0"/>
                  </a:lnTo>
                  <a:lnTo>
                    <a:pt x="0" y="264982"/>
                  </a:lnTo>
                  <a:lnTo>
                    <a:pt x="17380" y="264982"/>
                  </a:lnTo>
                  <a:lnTo>
                    <a:pt x="51385" y="173374"/>
                  </a:lnTo>
                  <a:lnTo>
                    <a:pt x="163601" y="173374"/>
                  </a:lnTo>
                  <a:lnTo>
                    <a:pt x="197985" y="264982"/>
                  </a:lnTo>
                  <a:close/>
                  <a:moveTo>
                    <a:pt x="108060" y="18927"/>
                  </a:moveTo>
                  <a:cubicBezTo>
                    <a:pt x="108060" y="18927"/>
                    <a:pt x="113727" y="39369"/>
                    <a:pt x="117884" y="50725"/>
                  </a:cubicBezTo>
                  <a:lnTo>
                    <a:pt x="157934" y="158232"/>
                  </a:lnTo>
                  <a:lnTo>
                    <a:pt x="57053" y="158232"/>
                  </a:lnTo>
                  <a:lnTo>
                    <a:pt x="97481" y="50725"/>
                  </a:lnTo>
                  <a:cubicBezTo>
                    <a:pt x="101637" y="39369"/>
                    <a:pt x="107304" y="18927"/>
                    <a:pt x="107304" y="18927"/>
                  </a:cubicBezTo>
                  <a:lnTo>
                    <a:pt x="108060" y="189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7"/>
            <p:cNvSpPr/>
            <p:nvPr/>
          </p:nvSpPr>
          <p:spPr>
            <a:xfrm>
              <a:off x="3560404" y="2432265"/>
              <a:ext cx="247184" cy="257175"/>
            </a:xfrm>
            <a:custGeom>
              <a:avLst/>
              <a:gdLst/>
              <a:ahLst/>
              <a:cxnLst/>
              <a:rect l="l" t="t" r="r" b="b"/>
              <a:pathLst>
                <a:path w="247183" h="257175" extrusionOk="0">
                  <a:moveTo>
                    <a:pt x="0" y="264982"/>
                  </a:moveTo>
                  <a:lnTo>
                    <a:pt x="16247" y="264982"/>
                  </a:lnTo>
                  <a:lnTo>
                    <a:pt x="32494" y="62838"/>
                  </a:lnTo>
                  <a:cubicBezTo>
                    <a:pt x="33627" y="49968"/>
                    <a:pt x="33627" y="26877"/>
                    <a:pt x="33627" y="26877"/>
                  </a:cubicBezTo>
                  <a:lnTo>
                    <a:pt x="34383" y="26877"/>
                  </a:lnTo>
                  <a:cubicBezTo>
                    <a:pt x="34383" y="26877"/>
                    <a:pt x="42695" y="50346"/>
                    <a:pt x="48362" y="62838"/>
                  </a:cubicBezTo>
                  <a:lnTo>
                    <a:pt x="119017" y="213878"/>
                  </a:lnTo>
                  <a:lnTo>
                    <a:pt x="135642" y="213878"/>
                  </a:lnTo>
                  <a:lnTo>
                    <a:pt x="206675" y="62838"/>
                  </a:lnTo>
                  <a:cubicBezTo>
                    <a:pt x="212720" y="49968"/>
                    <a:pt x="220277" y="27634"/>
                    <a:pt x="220277" y="27634"/>
                  </a:cubicBezTo>
                  <a:lnTo>
                    <a:pt x="221033" y="27634"/>
                  </a:lnTo>
                  <a:cubicBezTo>
                    <a:pt x="221033" y="27634"/>
                    <a:pt x="221033" y="49968"/>
                    <a:pt x="222166" y="62838"/>
                  </a:cubicBezTo>
                  <a:lnTo>
                    <a:pt x="238412" y="264982"/>
                  </a:lnTo>
                  <a:lnTo>
                    <a:pt x="254659" y="264982"/>
                  </a:lnTo>
                  <a:lnTo>
                    <a:pt x="233500" y="0"/>
                  </a:lnTo>
                  <a:lnTo>
                    <a:pt x="217632" y="0"/>
                  </a:lnTo>
                  <a:lnTo>
                    <a:pt x="140553" y="166560"/>
                  </a:lnTo>
                  <a:cubicBezTo>
                    <a:pt x="134509" y="179430"/>
                    <a:pt x="127707" y="196465"/>
                    <a:pt x="127707" y="196465"/>
                  </a:cubicBezTo>
                  <a:lnTo>
                    <a:pt x="126952" y="196465"/>
                  </a:lnTo>
                  <a:cubicBezTo>
                    <a:pt x="126952" y="196465"/>
                    <a:pt x="120151" y="179430"/>
                    <a:pt x="114106" y="166560"/>
                  </a:cubicBezTo>
                  <a:lnTo>
                    <a:pt x="37028" y="0"/>
                  </a:lnTo>
                  <a:lnTo>
                    <a:pt x="21159" y="0"/>
                  </a:lnTo>
                  <a:lnTo>
                    <a:pt x="0" y="2649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7"/>
            <p:cNvSpPr/>
            <p:nvPr/>
          </p:nvSpPr>
          <p:spPr>
            <a:xfrm>
              <a:off x="3915480" y="2400300"/>
              <a:ext cx="161620" cy="342900"/>
            </a:xfrm>
            <a:custGeom>
              <a:avLst/>
              <a:gdLst/>
              <a:ahLst/>
              <a:cxnLst/>
              <a:rect l="l" t="t" r="r" b="b"/>
              <a:pathLst>
                <a:path w="161620" h="342900" extrusionOk="0">
                  <a:moveTo>
                    <a:pt x="138081" y="1"/>
                  </a:moveTo>
                  <a:lnTo>
                    <a:pt x="110881" y="1"/>
                  </a:lnTo>
                  <a:lnTo>
                    <a:pt x="0" y="342900"/>
                  </a:lnTo>
                  <a:lnTo>
                    <a:pt x="27932" y="342900"/>
                  </a:lnTo>
                  <a:lnTo>
                    <a:pt x="55131" y="342899"/>
                  </a:lnTo>
                  <a:lnTo>
                    <a:pt x="165585" y="0"/>
                  </a:lnTo>
                  <a:lnTo>
                    <a:pt x="1380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" name="Google Shape;235;p47"/>
          <p:cNvSpPr txBox="1">
            <a:spLocks noGrp="1"/>
          </p:cNvSpPr>
          <p:nvPr>
            <p:ph type="title"/>
          </p:nvPr>
        </p:nvSpPr>
        <p:spPr>
          <a:xfrm>
            <a:off x="695325" y="2762085"/>
            <a:ext cx="1080134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None/>
              <a:defRPr b="1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47"/>
          <p:cNvSpPr txBox="1">
            <a:spLocks noGrp="1"/>
          </p:cNvSpPr>
          <p:nvPr>
            <p:ph type="body" idx="1"/>
          </p:nvPr>
        </p:nvSpPr>
        <p:spPr>
          <a:xfrm>
            <a:off x="695325" y="3628883"/>
            <a:ext cx="10801350" cy="40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47"/>
          <p:cNvSpPr txBox="1">
            <a:spLocks noGrp="1"/>
          </p:cNvSpPr>
          <p:nvPr>
            <p:ph type="body" idx="2"/>
          </p:nvPr>
        </p:nvSpPr>
        <p:spPr>
          <a:xfrm>
            <a:off x="695325" y="6474936"/>
            <a:ext cx="351472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rst slide on blue with image">
  <p:cSld name="First slide on blue with image">
    <p:bg>
      <p:bgPr>
        <a:solidFill>
          <a:schemeClr val="accent6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48"/>
          <p:cNvGrpSpPr/>
          <p:nvPr/>
        </p:nvGrpSpPr>
        <p:grpSpPr>
          <a:xfrm>
            <a:off x="695325" y="260351"/>
            <a:ext cx="1759640" cy="180130"/>
            <a:chOff x="2889250" y="2400300"/>
            <a:chExt cx="3349690" cy="342900"/>
          </a:xfrm>
        </p:grpSpPr>
        <p:sp>
          <p:nvSpPr>
            <p:cNvPr id="240" name="Google Shape;240;p48"/>
            <p:cNvSpPr/>
            <p:nvPr/>
          </p:nvSpPr>
          <p:spPr>
            <a:xfrm>
              <a:off x="4152815" y="2438400"/>
              <a:ext cx="228169" cy="266700"/>
            </a:xfrm>
            <a:custGeom>
              <a:avLst/>
              <a:gdLst/>
              <a:ahLst/>
              <a:cxnLst/>
              <a:rect l="l" t="t" r="r" b="b"/>
              <a:pathLst>
                <a:path w="228169" h="266700" extrusionOk="0">
                  <a:moveTo>
                    <a:pt x="192318" y="267253"/>
                  </a:moveTo>
                  <a:lnTo>
                    <a:pt x="231231" y="267253"/>
                  </a:lnTo>
                  <a:lnTo>
                    <a:pt x="135257" y="0"/>
                  </a:lnTo>
                  <a:lnTo>
                    <a:pt x="95964" y="0"/>
                  </a:lnTo>
                  <a:lnTo>
                    <a:pt x="0" y="267253"/>
                  </a:lnTo>
                  <a:lnTo>
                    <a:pt x="38532" y="267253"/>
                  </a:lnTo>
                  <a:lnTo>
                    <a:pt x="64981" y="190409"/>
                  </a:lnTo>
                  <a:lnTo>
                    <a:pt x="165489" y="190409"/>
                  </a:lnTo>
                  <a:lnTo>
                    <a:pt x="192318" y="267253"/>
                  </a:lnTo>
                  <a:close/>
                  <a:moveTo>
                    <a:pt x="115996" y="36719"/>
                  </a:moveTo>
                  <a:cubicBezTo>
                    <a:pt x="115996" y="36719"/>
                    <a:pt x="121662" y="60946"/>
                    <a:pt x="126197" y="74573"/>
                  </a:cubicBezTo>
                  <a:lnTo>
                    <a:pt x="155669" y="159368"/>
                  </a:lnTo>
                  <a:lnTo>
                    <a:pt x="74811" y="159368"/>
                  </a:lnTo>
                  <a:lnTo>
                    <a:pt x="104654" y="74573"/>
                  </a:lnTo>
                  <a:cubicBezTo>
                    <a:pt x="109189" y="60946"/>
                    <a:pt x="115235" y="36719"/>
                    <a:pt x="115235" y="36719"/>
                  </a:cubicBezTo>
                  <a:lnTo>
                    <a:pt x="115996" y="367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8"/>
            <p:cNvSpPr/>
            <p:nvPr/>
          </p:nvSpPr>
          <p:spPr>
            <a:xfrm>
              <a:off x="4430868" y="2438400"/>
              <a:ext cx="209155" cy="266700"/>
            </a:xfrm>
            <a:custGeom>
              <a:avLst/>
              <a:gdLst/>
              <a:ahLst/>
              <a:cxnLst/>
              <a:rect l="l" t="t" r="r" b="b"/>
              <a:pathLst>
                <a:path w="209155" h="266700" extrusionOk="0">
                  <a:moveTo>
                    <a:pt x="0" y="267253"/>
                  </a:moveTo>
                  <a:lnTo>
                    <a:pt x="37410" y="267253"/>
                  </a:lnTo>
                  <a:lnTo>
                    <a:pt x="37410" y="93879"/>
                  </a:lnTo>
                  <a:cubicBezTo>
                    <a:pt x="37410" y="78738"/>
                    <a:pt x="34767" y="54889"/>
                    <a:pt x="34767" y="54889"/>
                  </a:cubicBezTo>
                  <a:lnTo>
                    <a:pt x="35518" y="54889"/>
                  </a:lnTo>
                  <a:cubicBezTo>
                    <a:pt x="35518" y="54889"/>
                    <a:pt x="47992" y="79116"/>
                    <a:pt x="57812" y="93879"/>
                  </a:cubicBezTo>
                  <a:lnTo>
                    <a:pt x="176831" y="267253"/>
                  </a:lnTo>
                  <a:lnTo>
                    <a:pt x="213481" y="267253"/>
                  </a:lnTo>
                  <a:lnTo>
                    <a:pt x="213481" y="0"/>
                  </a:lnTo>
                  <a:lnTo>
                    <a:pt x="176071" y="0"/>
                  </a:lnTo>
                  <a:lnTo>
                    <a:pt x="176071" y="173752"/>
                  </a:lnTo>
                  <a:cubicBezTo>
                    <a:pt x="176071" y="188515"/>
                    <a:pt x="178714" y="212364"/>
                    <a:pt x="178714" y="212364"/>
                  </a:cubicBezTo>
                  <a:lnTo>
                    <a:pt x="177963" y="212364"/>
                  </a:lnTo>
                  <a:cubicBezTo>
                    <a:pt x="177963" y="212364"/>
                    <a:pt x="165489" y="188137"/>
                    <a:pt x="155669" y="173752"/>
                  </a:cubicBezTo>
                  <a:lnTo>
                    <a:pt x="37030" y="0"/>
                  </a:lnTo>
                  <a:lnTo>
                    <a:pt x="0" y="0"/>
                  </a:lnTo>
                  <a:lnTo>
                    <a:pt x="0" y="2672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48"/>
            <p:cNvSpPr/>
            <p:nvPr/>
          </p:nvSpPr>
          <p:spPr>
            <a:xfrm>
              <a:off x="4691133" y="2438400"/>
              <a:ext cx="209155" cy="266700"/>
            </a:xfrm>
            <a:custGeom>
              <a:avLst/>
              <a:gdLst/>
              <a:ahLst/>
              <a:cxnLst/>
              <a:rect l="l" t="t" r="r" b="b"/>
              <a:pathLst>
                <a:path w="209155" h="266700" extrusionOk="0">
                  <a:moveTo>
                    <a:pt x="89547" y="267253"/>
                  </a:moveTo>
                  <a:lnTo>
                    <a:pt x="126957" y="267253"/>
                  </a:lnTo>
                  <a:lnTo>
                    <a:pt x="126957" y="154068"/>
                  </a:lnTo>
                  <a:lnTo>
                    <a:pt x="216124" y="0"/>
                  </a:lnTo>
                  <a:lnTo>
                    <a:pt x="173808" y="0"/>
                  </a:lnTo>
                  <a:lnTo>
                    <a:pt x="125065" y="87823"/>
                  </a:lnTo>
                  <a:cubicBezTo>
                    <a:pt x="116756" y="102964"/>
                    <a:pt x="108818" y="121513"/>
                    <a:pt x="108818" y="121513"/>
                  </a:cubicBezTo>
                  <a:lnTo>
                    <a:pt x="108057" y="121513"/>
                  </a:lnTo>
                  <a:cubicBezTo>
                    <a:pt x="108057" y="121513"/>
                    <a:pt x="100128" y="102585"/>
                    <a:pt x="91819" y="87823"/>
                  </a:cubicBezTo>
                  <a:lnTo>
                    <a:pt x="42316" y="0"/>
                  </a:lnTo>
                  <a:lnTo>
                    <a:pt x="0" y="0"/>
                  </a:lnTo>
                  <a:lnTo>
                    <a:pt x="89547" y="154068"/>
                  </a:lnTo>
                  <a:lnTo>
                    <a:pt x="89547" y="2672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8"/>
            <p:cNvSpPr/>
            <p:nvPr/>
          </p:nvSpPr>
          <p:spPr>
            <a:xfrm>
              <a:off x="4930264" y="2438400"/>
              <a:ext cx="332747" cy="266700"/>
            </a:xfrm>
            <a:custGeom>
              <a:avLst/>
              <a:gdLst/>
              <a:ahLst/>
              <a:cxnLst/>
              <a:rect l="l" t="t" r="r" b="b"/>
              <a:pathLst>
                <a:path w="332747" h="266700" extrusionOk="0">
                  <a:moveTo>
                    <a:pt x="149242" y="0"/>
                  </a:moveTo>
                  <a:lnTo>
                    <a:pt x="97096" y="196087"/>
                  </a:lnTo>
                  <a:cubicBezTo>
                    <a:pt x="93321" y="210849"/>
                    <a:pt x="91429" y="224478"/>
                    <a:pt x="91429" y="224478"/>
                  </a:cubicBezTo>
                  <a:lnTo>
                    <a:pt x="90678" y="224478"/>
                  </a:lnTo>
                  <a:cubicBezTo>
                    <a:pt x="90678" y="224478"/>
                    <a:pt x="89167" y="210471"/>
                    <a:pt x="85763" y="196087"/>
                  </a:cubicBezTo>
                  <a:lnTo>
                    <a:pt x="38532" y="0"/>
                  </a:lnTo>
                  <a:lnTo>
                    <a:pt x="0" y="0"/>
                  </a:lnTo>
                  <a:lnTo>
                    <a:pt x="68004" y="267253"/>
                  </a:lnTo>
                  <a:lnTo>
                    <a:pt x="111461" y="267253"/>
                  </a:lnTo>
                  <a:lnTo>
                    <a:pt x="157551" y="93879"/>
                  </a:lnTo>
                  <a:cubicBezTo>
                    <a:pt x="162086" y="76845"/>
                    <a:pt x="165489" y="56025"/>
                    <a:pt x="165489" y="56025"/>
                  </a:cubicBezTo>
                  <a:lnTo>
                    <a:pt x="166240" y="56025"/>
                  </a:lnTo>
                  <a:cubicBezTo>
                    <a:pt x="166240" y="56025"/>
                    <a:pt x="169644" y="76845"/>
                    <a:pt x="174179" y="93879"/>
                  </a:cubicBezTo>
                  <a:lnTo>
                    <a:pt x="220269" y="267253"/>
                  </a:lnTo>
                  <a:lnTo>
                    <a:pt x="263726" y="267253"/>
                  </a:lnTo>
                  <a:lnTo>
                    <a:pt x="333622" y="0"/>
                  </a:lnTo>
                  <a:lnTo>
                    <a:pt x="295080" y="0"/>
                  </a:lnTo>
                  <a:lnTo>
                    <a:pt x="245967" y="196087"/>
                  </a:lnTo>
                  <a:cubicBezTo>
                    <a:pt x="242183" y="210471"/>
                    <a:pt x="241052" y="224478"/>
                    <a:pt x="241052" y="224478"/>
                  </a:cubicBezTo>
                  <a:lnTo>
                    <a:pt x="240301" y="224478"/>
                  </a:lnTo>
                  <a:cubicBezTo>
                    <a:pt x="240301" y="224478"/>
                    <a:pt x="238409" y="210849"/>
                    <a:pt x="234634" y="196087"/>
                  </a:cubicBezTo>
                  <a:lnTo>
                    <a:pt x="182488" y="0"/>
                  </a:lnTo>
                  <a:lnTo>
                    <a:pt x="1492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8"/>
            <p:cNvSpPr/>
            <p:nvPr/>
          </p:nvSpPr>
          <p:spPr>
            <a:xfrm>
              <a:off x="5319902" y="2438400"/>
              <a:ext cx="209155" cy="266700"/>
            </a:xfrm>
            <a:custGeom>
              <a:avLst/>
              <a:gdLst/>
              <a:ahLst/>
              <a:cxnLst/>
              <a:rect l="l" t="t" r="r" b="b"/>
              <a:pathLst>
                <a:path w="209155" h="266700" extrusionOk="0">
                  <a:moveTo>
                    <a:pt x="0" y="267253"/>
                  </a:moveTo>
                  <a:lnTo>
                    <a:pt x="37401" y="267253"/>
                  </a:lnTo>
                  <a:lnTo>
                    <a:pt x="37401" y="149904"/>
                  </a:lnTo>
                  <a:lnTo>
                    <a:pt x="175691" y="149904"/>
                  </a:lnTo>
                  <a:lnTo>
                    <a:pt x="175691" y="267253"/>
                  </a:lnTo>
                  <a:lnTo>
                    <a:pt x="213091" y="267253"/>
                  </a:lnTo>
                  <a:lnTo>
                    <a:pt x="213091" y="0"/>
                  </a:lnTo>
                  <a:lnTo>
                    <a:pt x="175691" y="0"/>
                  </a:lnTo>
                  <a:lnTo>
                    <a:pt x="175691" y="117349"/>
                  </a:lnTo>
                  <a:lnTo>
                    <a:pt x="37401" y="117349"/>
                  </a:lnTo>
                  <a:lnTo>
                    <a:pt x="37401" y="0"/>
                  </a:lnTo>
                  <a:lnTo>
                    <a:pt x="0" y="0"/>
                  </a:lnTo>
                  <a:lnTo>
                    <a:pt x="0" y="2672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8"/>
            <p:cNvSpPr/>
            <p:nvPr/>
          </p:nvSpPr>
          <p:spPr>
            <a:xfrm>
              <a:off x="5613042" y="2438400"/>
              <a:ext cx="152113" cy="266700"/>
            </a:xfrm>
            <a:custGeom>
              <a:avLst/>
              <a:gdLst/>
              <a:ahLst/>
              <a:cxnLst/>
              <a:rect l="l" t="t" r="r" b="b"/>
              <a:pathLst>
                <a:path w="152112" h="266700" extrusionOk="0">
                  <a:moveTo>
                    <a:pt x="0" y="267253"/>
                  </a:moveTo>
                  <a:lnTo>
                    <a:pt x="161335" y="267253"/>
                  </a:lnTo>
                  <a:lnTo>
                    <a:pt x="161335" y="234698"/>
                  </a:lnTo>
                  <a:lnTo>
                    <a:pt x="37401" y="234698"/>
                  </a:lnTo>
                  <a:lnTo>
                    <a:pt x="37401" y="148768"/>
                  </a:lnTo>
                  <a:lnTo>
                    <a:pt x="132994" y="148768"/>
                  </a:lnTo>
                  <a:lnTo>
                    <a:pt x="132994" y="116214"/>
                  </a:lnTo>
                  <a:lnTo>
                    <a:pt x="37401" y="116214"/>
                  </a:lnTo>
                  <a:lnTo>
                    <a:pt x="37401" y="32555"/>
                  </a:lnTo>
                  <a:lnTo>
                    <a:pt x="154908" y="32555"/>
                  </a:lnTo>
                  <a:lnTo>
                    <a:pt x="154908" y="0"/>
                  </a:lnTo>
                  <a:lnTo>
                    <a:pt x="0" y="0"/>
                  </a:lnTo>
                  <a:lnTo>
                    <a:pt x="0" y="2672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8"/>
            <p:cNvSpPr/>
            <p:nvPr/>
          </p:nvSpPr>
          <p:spPr>
            <a:xfrm>
              <a:off x="5837218" y="2438376"/>
              <a:ext cx="190142" cy="266699"/>
            </a:xfrm>
            <a:custGeom>
              <a:avLst/>
              <a:gdLst/>
              <a:ahLst/>
              <a:cxnLst/>
              <a:rect l="l" t="t" r="r" b="b"/>
              <a:pathLst>
                <a:path w="190141" h="266700" extrusionOk="0">
                  <a:moveTo>
                    <a:pt x="0" y="267253"/>
                  </a:moveTo>
                  <a:lnTo>
                    <a:pt x="37401" y="267253"/>
                  </a:lnTo>
                  <a:lnTo>
                    <a:pt x="37401" y="160882"/>
                  </a:lnTo>
                  <a:lnTo>
                    <a:pt x="94453" y="160882"/>
                  </a:lnTo>
                  <a:lnTo>
                    <a:pt x="150753" y="267253"/>
                  </a:lnTo>
                  <a:lnTo>
                    <a:pt x="193069" y="267253"/>
                  </a:lnTo>
                  <a:lnTo>
                    <a:pt x="136398" y="163531"/>
                  </a:lnTo>
                  <a:cubicBezTo>
                    <a:pt x="131483" y="154825"/>
                    <a:pt x="128459" y="151418"/>
                    <a:pt x="128459" y="151418"/>
                  </a:cubicBezTo>
                  <a:lnTo>
                    <a:pt x="128459" y="150661"/>
                  </a:lnTo>
                  <a:cubicBezTo>
                    <a:pt x="157551" y="141198"/>
                    <a:pt x="176441" y="112427"/>
                    <a:pt x="176441" y="78358"/>
                  </a:cubicBezTo>
                  <a:cubicBezTo>
                    <a:pt x="176441" y="43154"/>
                    <a:pt x="158692" y="16277"/>
                    <a:pt x="131483" y="6057"/>
                  </a:cubicBezTo>
                  <a:cubicBezTo>
                    <a:pt x="121281" y="2271"/>
                    <a:pt x="109569" y="0"/>
                    <a:pt x="81608" y="0"/>
                  </a:cubicBezTo>
                  <a:lnTo>
                    <a:pt x="0" y="0"/>
                  </a:lnTo>
                  <a:lnTo>
                    <a:pt x="0" y="267253"/>
                  </a:lnTo>
                  <a:close/>
                  <a:moveTo>
                    <a:pt x="37401" y="128327"/>
                  </a:moveTo>
                  <a:lnTo>
                    <a:pt x="37401" y="32555"/>
                  </a:lnTo>
                  <a:lnTo>
                    <a:pt x="80477" y="32555"/>
                  </a:lnTo>
                  <a:cubicBezTo>
                    <a:pt x="101260" y="32555"/>
                    <a:pt x="109949" y="34826"/>
                    <a:pt x="117127" y="38612"/>
                  </a:cubicBezTo>
                  <a:cubicBezTo>
                    <a:pt x="130731" y="46183"/>
                    <a:pt x="138280" y="60189"/>
                    <a:pt x="138280" y="79873"/>
                  </a:cubicBezTo>
                  <a:cubicBezTo>
                    <a:pt x="138280" y="109778"/>
                    <a:pt x="120150" y="128327"/>
                    <a:pt x="91059" y="128327"/>
                  </a:cubicBezTo>
                  <a:lnTo>
                    <a:pt x="37401" y="1283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8"/>
            <p:cNvSpPr/>
            <p:nvPr/>
          </p:nvSpPr>
          <p:spPr>
            <a:xfrm>
              <a:off x="6086827" y="2438376"/>
              <a:ext cx="152113" cy="266699"/>
            </a:xfrm>
            <a:custGeom>
              <a:avLst/>
              <a:gdLst/>
              <a:ahLst/>
              <a:cxnLst/>
              <a:rect l="l" t="t" r="r" b="b"/>
              <a:pathLst>
                <a:path w="152112" h="266700" extrusionOk="0">
                  <a:moveTo>
                    <a:pt x="0" y="267253"/>
                  </a:moveTo>
                  <a:lnTo>
                    <a:pt x="161325" y="267253"/>
                  </a:lnTo>
                  <a:lnTo>
                    <a:pt x="161325" y="234698"/>
                  </a:lnTo>
                  <a:lnTo>
                    <a:pt x="37401" y="234698"/>
                  </a:lnTo>
                  <a:lnTo>
                    <a:pt x="37401" y="148768"/>
                  </a:lnTo>
                  <a:lnTo>
                    <a:pt x="132994" y="148768"/>
                  </a:lnTo>
                  <a:lnTo>
                    <a:pt x="132994" y="116214"/>
                  </a:lnTo>
                  <a:lnTo>
                    <a:pt x="37401" y="116214"/>
                  </a:lnTo>
                  <a:lnTo>
                    <a:pt x="37401" y="32555"/>
                  </a:lnTo>
                  <a:lnTo>
                    <a:pt x="154908" y="32555"/>
                  </a:lnTo>
                  <a:lnTo>
                    <a:pt x="154908" y="0"/>
                  </a:lnTo>
                  <a:lnTo>
                    <a:pt x="0" y="0"/>
                  </a:lnTo>
                  <a:lnTo>
                    <a:pt x="0" y="2672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8"/>
            <p:cNvSpPr/>
            <p:nvPr/>
          </p:nvSpPr>
          <p:spPr>
            <a:xfrm>
              <a:off x="2889250" y="2432265"/>
              <a:ext cx="142606" cy="257175"/>
            </a:xfrm>
            <a:custGeom>
              <a:avLst/>
              <a:gdLst/>
              <a:ahLst/>
              <a:cxnLst/>
              <a:rect l="l" t="t" r="r" b="b"/>
              <a:pathLst>
                <a:path w="142605" h="257175" extrusionOk="0">
                  <a:moveTo>
                    <a:pt x="0" y="264982"/>
                  </a:moveTo>
                  <a:lnTo>
                    <a:pt x="151889" y="264982"/>
                  </a:lnTo>
                  <a:lnTo>
                    <a:pt x="151889" y="249840"/>
                  </a:lnTo>
                  <a:lnTo>
                    <a:pt x="16247" y="249840"/>
                  </a:lnTo>
                  <a:lnTo>
                    <a:pt x="16247" y="138926"/>
                  </a:lnTo>
                  <a:lnTo>
                    <a:pt x="121662" y="138926"/>
                  </a:lnTo>
                  <a:lnTo>
                    <a:pt x="121662" y="123784"/>
                  </a:lnTo>
                  <a:lnTo>
                    <a:pt x="16247" y="123784"/>
                  </a:lnTo>
                  <a:lnTo>
                    <a:pt x="16247" y="15142"/>
                  </a:lnTo>
                  <a:lnTo>
                    <a:pt x="144710" y="15142"/>
                  </a:lnTo>
                  <a:lnTo>
                    <a:pt x="144710" y="0"/>
                  </a:lnTo>
                  <a:lnTo>
                    <a:pt x="0" y="0"/>
                  </a:lnTo>
                  <a:lnTo>
                    <a:pt x="0" y="26498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8"/>
            <p:cNvSpPr/>
            <p:nvPr/>
          </p:nvSpPr>
          <p:spPr>
            <a:xfrm>
              <a:off x="3112658" y="2432265"/>
              <a:ext cx="161620" cy="257175"/>
            </a:xfrm>
            <a:custGeom>
              <a:avLst/>
              <a:gdLst/>
              <a:ahLst/>
              <a:cxnLst/>
              <a:rect l="l" t="t" r="r" b="b"/>
              <a:pathLst>
                <a:path w="161620" h="257175" extrusionOk="0">
                  <a:moveTo>
                    <a:pt x="0" y="264982"/>
                  </a:moveTo>
                  <a:lnTo>
                    <a:pt x="16247" y="264982"/>
                  </a:lnTo>
                  <a:lnTo>
                    <a:pt x="16247" y="155203"/>
                  </a:lnTo>
                  <a:lnTo>
                    <a:pt x="86901" y="155203"/>
                  </a:lnTo>
                  <a:cubicBezTo>
                    <a:pt x="132996" y="155203"/>
                    <a:pt x="167379" y="125299"/>
                    <a:pt x="167379" y="77223"/>
                  </a:cubicBezTo>
                  <a:cubicBezTo>
                    <a:pt x="167379" y="29148"/>
                    <a:pt x="132996" y="0"/>
                    <a:pt x="86901" y="0"/>
                  </a:cubicBezTo>
                  <a:lnTo>
                    <a:pt x="0" y="0"/>
                  </a:lnTo>
                  <a:lnTo>
                    <a:pt x="0" y="264982"/>
                  </a:lnTo>
                  <a:close/>
                  <a:moveTo>
                    <a:pt x="16247" y="140061"/>
                  </a:moveTo>
                  <a:lnTo>
                    <a:pt x="16247" y="15142"/>
                  </a:lnTo>
                  <a:lnTo>
                    <a:pt x="86145" y="15142"/>
                  </a:lnTo>
                  <a:cubicBezTo>
                    <a:pt x="124684" y="15142"/>
                    <a:pt x="150377" y="37476"/>
                    <a:pt x="150377" y="77223"/>
                  </a:cubicBezTo>
                  <a:cubicBezTo>
                    <a:pt x="150377" y="116971"/>
                    <a:pt x="124684" y="140061"/>
                    <a:pt x="86145" y="140061"/>
                  </a:cubicBezTo>
                  <a:lnTo>
                    <a:pt x="16247" y="1400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8"/>
            <p:cNvSpPr/>
            <p:nvPr/>
          </p:nvSpPr>
          <p:spPr>
            <a:xfrm>
              <a:off x="3297265" y="2432265"/>
              <a:ext cx="209155" cy="257175"/>
            </a:xfrm>
            <a:custGeom>
              <a:avLst/>
              <a:gdLst/>
              <a:ahLst/>
              <a:cxnLst/>
              <a:rect l="l" t="t" r="r" b="b"/>
              <a:pathLst>
                <a:path w="209155" h="257175" extrusionOk="0">
                  <a:moveTo>
                    <a:pt x="197985" y="264982"/>
                  </a:moveTo>
                  <a:lnTo>
                    <a:pt x="215364" y="264982"/>
                  </a:lnTo>
                  <a:lnTo>
                    <a:pt x="116372" y="0"/>
                  </a:lnTo>
                  <a:lnTo>
                    <a:pt x="98992" y="0"/>
                  </a:lnTo>
                  <a:lnTo>
                    <a:pt x="0" y="264982"/>
                  </a:lnTo>
                  <a:lnTo>
                    <a:pt x="17380" y="264982"/>
                  </a:lnTo>
                  <a:lnTo>
                    <a:pt x="51385" y="173374"/>
                  </a:lnTo>
                  <a:lnTo>
                    <a:pt x="163601" y="173374"/>
                  </a:lnTo>
                  <a:lnTo>
                    <a:pt x="197985" y="264982"/>
                  </a:lnTo>
                  <a:close/>
                  <a:moveTo>
                    <a:pt x="108060" y="18927"/>
                  </a:moveTo>
                  <a:cubicBezTo>
                    <a:pt x="108060" y="18927"/>
                    <a:pt x="113727" y="39369"/>
                    <a:pt x="117884" y="50725"/>
                  </a:cubicBezTo>
                  <a:lnTo>
                    <a:pt x="157934" y="158232"/>
                  </a:lnTo>
                  <a:lnTo>
                    <a:pt x="57053" y="158232"/>
                  </a:lnTo>
                  <a:lnTo>
                    <a:pt x="97481" y="50725"/>
                  </a:lnTo>
                  <a:cubicBezTo>
                    <a:pt x="101637" y="39369"/>
                    <a:pt x="107304" y="18927"/>
                    <a:pt x="107304" y="18927"/>
                  </a:cubicBezTo>
                  <a:lnTo>
                    <a:pt x="108060" y="189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8"/>
            <p:cNvSpPr/>
            <p:nvPr/>
          </p:nvSpPr>
          <p:spPr>
            <a:xfrm>
              <a:off x="3560404" y="2432265"/>
              <a:ext cx="247184" cy="257175"/>
            </a:xfrm>
            <a:custGeom>
              <a:avLst/>
              <a:gdLst/>
              <a:ahLst/>
              <a:cxnLst/>
              <a:rect l="l" t="t" r="r" b="b"/>
              <a:pathLst>
                <a:path w="247183" h="257175" extrusionOk="0">
                  <a:moveTo>
                    <a:pt x="0" y="264982"/>
                  </a:moveTo>
                  <a:lnTo>
                    <a:pt x="16247" y="264982"/>
                  </a:lnTo>
                  <a:lnTo>
                    <a:pt x="32494" y="62838"/>
                  </a:lnTo>
                  <a:cubicBezTo>
                    <a:pt x="33627" y="49968"/>
                    <a:pt x="33627" y="26877"/>
                    <a:pt x="33627" y="26877"/>
                  </a:cubicBezTo>
                  <a:lnTo>
                    <a:pt x="34383" y="26877"/>
                  </a:lnTo>
                  <a:cubicBezTo>
                    <a:pt x="34383" y="26877"/>
                    <a:pt x="42695" y="50346"/>
                    <a:pt x="48362" y="62838"/>
                  </a:cubicBezTo>
                  <a:lnTo>
                    <a:pt x="119017" y="213878"/>
                  </a:lnTo>
                  <a:lnTo>
                    <a:pt x="135642" y="213878"/>
                  </a:lnTo>
                  <a:lnTo>
                    <a:pt x="206675" y="62838"/>
                  </a:lnTo>
                  <a:cubicBezTo>
                    <a:pt x="212720" y="49968"/>
                    <a:pt x="220277" y="27634"/>
                    <a:pt x="220277" y="27634"/>
                  </a:cubicBezTo>
                  <a:lnTo>
                    <a:pt x="221033" y="27634"/>
                  </a:lnTo>
                  <a:cubicBezTo>
                    <a:pt x="221033" y="27634"/>
                    <a:pt x="221033" y="49968"/>
                    <a:pt x="222166" y="62838"/>
                  </a:cubicBezTo>
                  <a:lnTo>
                    <a:pt x="238412" y="264982"/>
                  </a:lnTo>
                  <a:lnTo>
                    <a:pt x="254659" y="264982"/>
                  </a:lnTo>
                  <a:lnTo>
                    <a:pt x="233500" y="0"/>
                  </a:lnTo>
                  <a:lnTo>
                    <a:pt x="217632" y="0"/>
                  </a:lnTo>
                  <a:lnTo>
                    <a:pt x="140553" y="166560"/>
                  </a:lnTo>
                  <a:cubicBezTo>
                    <a:pt x="134509" y="179430"/>
                    <a:pt x="127707" y="196465"/>
                    <a:pt x="127707" y="196465"/>
                  </a:cubicBezTo>
                  <a:lnTo>
                    <a:pt x="126952" y="196465"/>
                  </a:lnTo>
                  <a:cubicBezTo>
                    <a:pt x="126952" y="196465"/>
                    <a:pt x="120151" y="179430"/>
                    <a:pt x="114106" y="166560"/>
                  </a:cubicBezTo>
                  <a:lnTo>
                    <a:pt x="37028" y="0"/>
                  </a:lnTo>
                  <a:lnTo>
                    <a:pt x="21159" y="0"/>
                  </a:lnTo>
                  <a:lnTo>
                    <a:pt x="0" y="26498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8"/>
            <p:cNvSpPr/>
            <p:nvPr/>
          </p:nvSpPr>
          <p:spPr>
            <a:xfrm>
              <a:off x="3915480" y="2400300"/>
              <a:ext cx="161620" cy="342900"/>
            </a:xfrm>
            <a:custGeom>
              <a:avLst/>
              <a:gdLst/>
              <a:ahLst/>
              <a:cxnLst/>
              <a:rect l="l" t="t" r="r" b="b"/>
              <a:pathLst>
                <a:path w="161620" h="342900" extrusionOk="0">
                  <a:moveTo>
                    <a:pt x="138081" y="1"/>
                  </a:moveTo>
                  <a:lnTo>
                    <a:pt x="110881" y="1"/>
                  </a:lnTo>
                  <a:lnTo>
                    <a:pt x="0" y="342900"/>
                  </a:lnTo>
                  <a:lnTo>
                    <a:pt x="27932" y="342900"/>
                  </a:lnTo>
                  <a:lnTo>
                    <a:pt x="55131" y="342899"/>
                  </a:lnTo>
                  <a:lnTo>
                    <a:pt x="165585" y="0"/>
                  </a:lnTo>
                  <a:lnTo>
                    <a:pt x="138081" y="1"/>
                  </a:lnTo>
                  <a:close/>
                </a:path>
              </a:pathLst>
            </a:custGeom>
            <a:solidFill>
              <a:srgbClr val="008A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" name="Google Shape;253;p48"/>
          <p:cNvSpPr txBox="1">
            <a:spLocks noGrp="1"/>
          </p:cNvSpPr>
          <p:nvPr>
            <p:ph type="title"/>
          </p:nvPr>
        </p:nvSpPr>
        <p:spPr>
          <a:xfrm>
            <a:off x="695325" y="2762085"/>
            <a:ext cx="1080134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None/>
              <a:defRPr b="1" i="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8"/>
          <p:cNvSpPr txBox="1">
            <a:spLocks noGrp="1"/>
          </p:cNvSpPr>
          <p:nvPr>
            <p:ph type="body" idx="1"/>
          </p:nvPr>
        </p:nvSpPr>
        <p:spPr>
          <a:xfrm>
            <a:off x="695325" y="6474936"/>
            <a:ext cx="351472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48"/>
          <p:cNvSpPr txBox="1">
            <a:spLocks noGrp="1"/>
          </p:cNvSpPr>
          <p:nvPr>
            <p:ph type="body" idx="2"/>
          </p:nvPr>
        </p:nvSpPr>
        <p:spPr>
          <a:xfrm>
            <a:off x="695325" y="3628883"/>
            <a:ext cx="10801350" cy="40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9"/>
          <p:cNvSpPr txBox="1">
            <a:spLocks noGrp="1"/>
          </p:cNvSpPr>
          <p:nvPr>
            <p:ph type="title"/>
          </p:nvPr>
        </p:nvSpPr>
        <p:spPr>
          <a:xfrm>
            <a:off x="695325" y="2997200"/>
            <a:ext cx="1080134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rebuchet MS"/>
              <a:buNone/>
              <a:defRPr sz="4000" b="1" i="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49"/>
          <p:cNvSpPr txBox="1">
            <a:spLocks noGrp="1"/>
          </p:cNvSpPr>
          <p:nvPr>
            <p:ph type="sldNum" idx="12"/>
          </p:nvPr>
        </p:nvSpPr>
        <p:spPr>
          <a:xfrm>
            <a:off x="11460480" y="6403340"/>
            <a:ext cx="274320" cy="22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" name="Google Shape;259;p49"/>
          <p:cNvSpPr txBox="1">
            <a:spLocks noGrp="1"/>
          </p:cNvSpPr>
          <p:nvPr>
            <p:ph type="body" idx="1"/>
          </p:nvPr>
        </p:nvSpPr>
        <p:spPr>
          <a:xfrm>
            <a:off x="695325" y="2132013"/>
            <a:ext cx="237648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 b="1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0170C5DE-3564-4744-97DA-4795D55E6F2B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A7769D6F-94B5-44BC-81E6-D6C499F1AAD8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66871" y="1830033"/>
            <a:ext cx="10671048" cy="4277080"/>
          </a:xfrm>
          <a:noFill/>
        </p:spPr>
        <p:txBody>
          <a:bodyPr vert="horz" lIns="0" tIns="0" rIns="0" bIns="0" rtlCol="0">
            <a:noAutofit/>
          </a:bodyPr>
          <a:lstStyle>
            <a:lvl1pPr>
              <a:defRPr lang="en-US" sz="1800" b="0" i="0" smtClean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>
              <a:defRPr lang="en-US" sz="1800" b="0" i="0" smtClean="0">
                <a:latin typeface="Oracle Sans" panose="020B0503020204020204" pitchFamily="34" charset="0"/>
                <a:cs typeface="Oracle Sans" panose="020B0503020204020204" pitchFamily="34" charset="0"/>
              </a:defRPr>
            </a:lvl2pPr>
            <a:lvl3pPr>
              <a:defRPr lang="en-US" sz="1600" smtClean="0"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>
              <a:defRPr lang="en-US" sz="1400" smtClean="0">
                <a:latin typeface="Oracle Sans Light" panose="020B0403020204020204" pitchFamily="34" charset="0"/>
                <a:cs typeface="Oracle Sans Light" panose="020B0403020204020204" pitchFamily="34" charset="0"/>
              </a:defRPr>
            </a:lvl4pPr>
            <a:lvl5pPr>
              <a:defRPr lang="en-US" sz="1200">
                <a:latin typeface="Oracle Sans Light" panose="020B0403020204020204" pitchFamily="34" charset="0"/>
                <a:cs typeface="Oracle Sans Light" panose="020B0403020204020204" pitchFamily="34" charset="0"/>
              </a:defRPr>
            </a:lvl5pPr>
          </a:lstStyle>
          <a:p>
            <a:pPr marL="0" marR="0" lvl="0" indent="0" fontAlgn="auto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System Font Regular"/>
              <a:buNone/>
            </a:pPr>
            <a:r>
              <a:rPr lang="en-US"/>
              <a:t>Edit Master text styles</a:t>
            </a:r>
          </a:p>
          <a:p>
            <a:pPr marL="0" marR="0" lvl="1" indent="0" fontAlgn="auto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System Font Regular"/>
              <a:buNone/>
            </a:pPr>
            <a:r>
              <a:rPr lang="en-US"/>
              <a:t>Second level</a:t>
            </a:r>
          </a:p>
          <a:p>
            <a:pPr marL="0" marR="0" lvl="2" indent="0" fontAlgn="auto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System Font Regular"/>
              <a:buNone/>
            </a:pPr>
            <a:r>
              <a:rPr lang="en-US"/>
              <a:t>Third level</a:t>
            </a:r>
          </a:p>
          <a:p>
            <a:pPr marL="0" marR="0" lvl="3" indent="0" fontAlgn="auto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System Font Regular"/>
              <a:buNone/>
            </a:pPr>
            <a:r>
              <a:rPr lang="en-US"/>
              <a:t>Fourth level</a:t>
            </a:r>
          </a:p>
          <a:p>
            <a:pPr marL="0" marR="0" lvl="4" indent="0" fontAlgn="auto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System Font Regular"/>
              <a:buNone/>
            </a:pPr>
            <a:r>
              <a:rPr lang="en-US"/>
              <a:t>Fifth level</a:t>
            </a:r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649C3E4A-56A6-4657-815D-5F0928FEFE1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81B7FDB-21AD-43D3-9629-6865ECE7ADC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smtClean="0"/>
              <a:t>Copyright © 2020, Oracle and/or its affiliates  |  Confidential: Internal/Restricted/Highly Restricted</a:t>
            </a:r>
            <a:endParaRPr lang="en-US"/>
          </a:p>
        </p:txBody>
      </p:sp>
      <p:sp>
        <p:nvSpPr>
          <p:cNvPr id="11" name="Date Placeholder">
            <a:extLst>
              <a:ext uri="{FF2B5EF4-FFF2-40B4-BE49-F238E27FC236}">
                <a16:creationId xmlns:a16="http://schemas.microsoft.com/office/drawing/2014/main" id="{2872A553-B5A6-4603-91A2-FF76401D8DF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[Date]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1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80">
          <p15:clr>
            <a:srgbClr val="FBAE40"/>
          </p15:clr>
        </p15:guide>
        <p15:guide id="3" pos="620">
          <p15:clr>
            <a:srgbClr val="FBAE40"/>
          </p15:clr>
        </p15:guide>
        <p15:guide id="4" orient="horz" pos="100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ase Study-02">
  <p:cSld name="3_Case Study-0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/>
          <p:nvPr/>
        </p:nvSpPr>
        <p:spPr>
          <a:xfrm>
            <a:off x="5754624" y="0"/>
            <a:ext cx="6437376" cy="6858000"/>
          </a:xfrm>
          <a:prstGeom prst="rect">
            <a:avLst/>
          </a:prstGeom>
          <a:solidFill>
            <a:srgbClr val="343F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2"/>
          <p:cNvSpPr txBox="1">
            <a:spLocks noGrp="1"/>
          </p:cNvSpPr>
          <p:nvPr>
            <p:ph type="body" idx="1"/>
          </p:nvPr>
        </p:nvSpPr>
        <p:spPr>
          <a:xfrm>
            <a:off x="469773" y="1840375"/>
            <a:ext cx="4784852" cy="321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11460480" y="6403340"/>
            <a:ext cx="274320" cy="22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title"/>
          </p:nvPr>
        </p:nvSpPr>
        <p:spPr>
          <a:xfrm>
            <a:off x="457200" y="1154575"/>
            <a:ext cx="479742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E2565-9D15-494D-8285-99925CA9AE7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AD3021-E6CB-5B48-A8AE-5AE80FB5361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626301" y="6237962"/>
            <a:ext cx="1603332" cy="388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80810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p15="http://schemas.microsoft.com/office/powerpoint/2012/main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Light - 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252A1D-DB4B-F445-BB1B-2276946381B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09599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 Field">
            <a:extLst>
              <a:ext uri="{FF2B5EF4-FFF2-40B4-BE49-F238E27FC236}">
                <a16:creationId xmlns:a16="http://schemas.microsoft.com/office/drawing/2014/main" id="{16FC93C5-1F39-0D44-A760-A32BF0C42EE2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>
          <a:xfrm>
            <a:off x="758950" y="2161501"/>
            <a:ext cx="4762525" cy="3782089"/>
          </a:xfrm>
        </p:spPr>
        <p:txBody>
          <a:bodyPr>
            <a:normAutofit/>
          </a:bodyPr>
          <a:lstStyle>
            <a:lvl1pPr marL="184150" indent="-1841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C8D80BE-4147-D34B-8F87-1E89CD638803}"/>
              </a:ext>
            </a:extLst>
          </p:cNvPr>
          <p:cNvSpPr>
            <a:spLocks noGrp="1"/>
          </p:cNvSpPr>
          <p:nvPr>
            <p:ph type="pic" sz="quarter" idx="25"/>
            <p:custDataLst>
              <p:tags r:id="rId3"/>
            </p:custDataLst>
          </p:nvPr>
        </p:nvSpPr>
        <p:spPr>
          <a:xfrm>
            <a:off x="6095998" y="0"/>
            <a:ext cx="6096002" cy="6858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236D04E1-D361-2E46-8472-26D451720944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762000" y="329785"/>
            <a:ext cx="4762526" cy="1443406"/>
          </a:xfrm>
        </p:spPr>
        <p:txBody>
          <a:bodyPr anchor="b">
            <a:normAutofit/>
          </a:bodyPr>
          <a:lstStyle>
            <a:lvl1pPr>
              <a:defRPr sz="2400"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GB"/>
              <a:t>Click to add title</a:t>
            </a:r>
            <a:endParaRPr lang="en-US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EBDA74C-7E22-E540-888F-ECD0FA9237BE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">
            <a:extLst>
              <a:ext uri="{FF2B5EF4-FFF2-40B4-BE49-F238E27FC236}">
                <a16:creationId xmlns:a16="http://schemas.microsoft.com/office/drawing/2014/main" id="{FC230AB9-BC79-8748-9697-25D3C6E92479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smtClean="0"/>
              <a:t>Copyright © 2021, Oracle and/or its affiliates. All rights reserved.</a:t>
            </a:r>
            <a:endParaRPr lang="en-US"/>
          </a:p>
        </p:txBody>
      </p:sp>
      <p:sp>
        <p:nvSpPr>
          <p:cNvPr id="22" name="Date">
            <a:extLst>
              <a:ext uri="{FF2B5EF4-FFF2-40B4-BE49-F238E27FC236}">
                <a16:creationId xmlns:a16="http://schemas.microsoft.com/office/drawing/2014/main" id="{08ABDD45-BD69-CC4C-BBDA-814BBB05C3D5}"/>
              </a:ext>
            </a:extLst>
          </p:cNvPr>
          <p:cNvSpPr>
            <a:spLocks noGrp="1"/>
          </p:cNvSpPr>
          <p:nvPr>
            <p:ph type="dt" sz="half" idx="38"/>
            <p:custDataLst>
              <p:tags r:id="rId7"/>
            </p:custDataLst>
          </p:nvPr>
        </p:nvSpPr>
        <p:spPr>
          <a:xfrm>
            <a:off x="6873138" y="6425604"/>
            <a:ext cx="2743200" cy="363500"/>
          </a:xfrm>
        </p:spPr>
        <p:txBody>
          <a:bodyPr/>
          <a:lstStyle/>
          <a:p>
            <a:r>
              <a:rPr lang="en-US" smtClean="0"/>
              <a:t>[Date]</a:t>
            </a:r>
            <a:endParaRPr lang="en-US"/>
          </a:p>
        </p:txBody>
      </p:sp>
      <p:cxnSp>
        <p:nvCxnSpPr>
          <p:cNvPr id="23" name="Accent Mark">
            <a:extLst>
              <a:ext uri="{FF2B5EF4-FFF2-40B4-BE49-F238E27FC236}">
                <a16:creationId xmlns:a16="http://schemas.microsoft.com/office/drawing/2014/main" id="{F20CD104-CEB0-494F-A7AF-61C113E4A6DA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 flipH="1">
            <a:off x="762000" y="1967345"/>
            <a:ext cx="23040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OTag">
            <a:extLst>
              <a:ext uri="{FF2B5EF4-FFF2-40B4-BE49-F238E27FC236}">
                <a16:creationId xmlns:a16="http://schemas.microsoft.com/office/drawing/2014/main" id="{7C3C6EFB-A105-1D4C-9404-7C7362A3355F}"/>
              </a:ext>
              <a:ext uri="{C183D7F6-B498-43B3-948B-1728B52AA6E4}">
                <adec:decorative xmlns="" xmlns:p14="http://schemas.microsoft.com/office/powerpoint/2010/main" xmlns:a14="http://schemas.microsoft.com/office/drawing/2010/main" xmlns:p15="http://schemas.microsoft.com/office/powerpoint/2012/main" xmlns:adec="http://schemas.microsoft.com/office/drawing/2017/decorative" val="1"/>
              </a:ext>
            </a:extLst>
          </p:cNvPr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8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5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090641-BB3E-479D-A754-1B2B6F37AEB9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3D77D-CD9E-445C-8F26-904F65B519A3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3898B69A-3FDC-4CAF-AA64-2A38456C3B7B}" type="datetime1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AEFA0-C12C-4365-A532-D29F819542E1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038FD-33E0-4C25-AC00-13FEB177A45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_two_content_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 b="1" i="0">
                <a:latin typeface="Oracle Sans" panose="020B0503020204020204" pitchFamily="34" charset="0"/>
              </a:defRPr>
            </a:lvl1pPr>
          </a:lstStyle>
          <a:p>
            <a:fld id="{9FBCBCDE-C72E-4608-99BF-E69D009C1D7B}" type="datetime1">
              <a:rPr lang="en-US" smtClean="0"/>
              <a:t>1/12/2022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531950" y="1804086"/>
            <a:ext cx="7369128" cy="4204602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2399"/>
            </a:lvl1pPr>
            <a:lvl2pPr>
              <a:buClr>
                <a:schemeClr val="accent1"/>
              </a:buClr>
              <a:defRPr sz="1999"/>
            </a:lvl2pPr>
            <a:lvl3pPr>
              <a:buClr>
                <a:schemeClr val="accent1"/>
              </a:buClr>
              <a:defRPr sz="1799"/>
            </a:lvl3pPr>
            <a:lvl4pPr>
              <a:buClr>
                <a:schemeClr val="accent1"/>
              </a:buClr>
              <a:defRPr sz="1600"/>
            </a:lvl4pPr>
            <a:lvl5pPr>
              <a:buClr>
                <a:schemeClr val="accent1"/>
              </a:buCl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4"/>
            <p:custDataLst>
              <p:tags r:id="rId3"/>
            </p:custDataLst>
          </p:nvPr>
        </p:nvSpPr>
        <p:spPr>
          <a:xfrm>
            <a:off x="8277043" y="1804086"/>
            <a:ext cx="3383005" cy="4204602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2399"/>
            </a:lvl1pPr>
            <a:lvl2pPr>
              <a:buClr>
                <a:schemeClr val="accent1"/>
              </a:buClr>
              <a:defRPr sz="1999"/>
            </a:lvl2pPr>
            <a:lvl3pPr>
              <a:buClr>
                <a:schemeClr val="accent1"/>
              </a:buClr>
              <a:defRPr sz="1799"/>
            </a:lvl3pPr>
            <a:lvl4pPr>
              <a:buClr>
                <a:schemeClr val="accent1"/>
              </a:buClr>
              <a:defRPr sz="1600"/>
            </a:lvl4pPr>
            <a:lvl5pPr>
              <a:buClr>
                <a:schemeClr val="accent1"/>
              </a:buCl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31950" y="406400"/>
            <a:ext cx="11128098" cy="889000"/>
          </a:xfrm>
        </p:spPr>
        <p:txBody>
          <a:bodyPr/>
          <a:lstStyle>
            <a:lvl1pPr>
              <a:defRPr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04C53832-0E64-8A4A-8187-009D35FDC431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 i="0">
                <a:solidFill>
                  <a:srgbClr val="8B8580"/>
                </a:solidFill>
                <a:latin typeface="Oracle Sans" panose="020B0503020204020204" pitchFamily="34" charset="0"/>
              </a:defRPr>
            </a:lvl1pPr>
          </a:lstStyle>
          <a:p>
            <a:fld id="{345D60D9-5372-5F40-9443-0F9AE5BDC3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">
            <a:extLst>
              <a:ext uri="{FF2B5EF4-FFF2-40B4-BE49-F238E27FC236}">
                <a16:creationId xmlns:a16="http://schemas.microsoft.com/office/drawing/2014/main" id="{9844FC46-7BFD-E647-A75A-554E2A44FBB5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 i="0">
                <a:solidFill>
                  <a:srgbClr val="8B8580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/>
              <a:t>Copyright © 2020, Oracle and/or its affiliates  |  Confidential: Highly Restricted</a:t>
            </a:r>
          </a:p>
        </p:txBody>
      </p:sp>
    </p:spTree>
    <p:extLst>
      <p:ext uri="{BB962C8B-B14F-4D97-AF65-F5344CB8AC3E}">
        <p14:creationId xmlns:p14="http://schemas.microsoft.com/office/powerpoint/2010/main" val="74107207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F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5"/>
          <p:cNvSpPr txBox="1">
            <a:spLocks noGrp="1"/>
          </p:cNvSpPr>
          <p:nvPr>
            <p:ph type="title"/>
          </p:nvPr>
        </p:nvSpPr>
        <p:spPr>
          <a:xfrm>
            <a:off x="457201" y="2286000"/>
            <a:ext cx="553085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200"/>
              <a:buFont typeface="Calibri"/>
              <a:buNone/>
              <a:defRPr sz="72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body" idx="1"/>
          </p:nvPr>
        </p:nvSpPr>
        <p:spPr>
          <a:xfrm>
            <a:off x="457200" y="4213613"/>
            <a:ext cx="3827462" cy="2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body" idx="2"/>
          </p:nvPr>
        </p:nvSpPr>
        <p:spPr>
          <a:xfrm>
            <a:off x="457200" y="4674287"/>
            <a:ext cx="3827462" cy="289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3"/>
          </p:nvPr>
        </p:nvSpPr>
        <p:spPr>
          <a:xfrm>
            <a:off x="457200" y="4967004"/>
            <a:ext cx="3827462" cy="22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1" name="Google Shape;61;p25"/>
          <p:cNvCxnSpPr/>
          <p:nvPr/>
        </p:nvCxnSpPr>
        <p:spPr>
          <a:xfrm>
            <a:off x="6946900" y="2286000"/>
            <a:ext cx="0" cy="353469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2" name="Google Shape;62;p2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6478523"/>
            <a:ext cx="1108253" cy="10972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5"/>
          <p:cNvSpPr txBox="1">
            <a:spLocks noGrp="1"/>
          </p:cNvSpPr>
          <p:nvPr>
            <p:ph type="body" idx="4"/>
          </p:nvPr>
        </p:nvSpPr>
        <p:spPr>
          <a:xfrm>
            <a:off x="457200" y="3584128"/>
            <a:ext cx="4797425" cy="2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4" name="Google Shape;6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2083" y="-438491"/>
            <a:ext cx="5259917" cy="7060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46216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183220" y="6556248"/>
            <a:ext cx="1226717" cy="182880"/>
          </a:xfrm>
          <a:prstGeom prst="rect">
            <a:avLst/>
          </a:prstGeom>
        </p:spPr>
        <p:txBody>
          <a:bodyPr/>
          <a:lstStyle/>
          <a:p>
            <a:endParaRPr>
              <a:solidFill>
                <a:srgbClr val="58595B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8595B"/>
                </a:solidFill>
              </a:rPr>
              <a:t>Confidential – Oracle Restricted</a:t>
            </a:r>
            <a:endParaRPr>
              <a:solidFill>
                <a:srgbClr val="58595B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>
                <a:solidFill>
                  <a:srgbClr val="58595B"/>
                </a:solidFill>
              </a:rPr>
              <a:pPr/>
              <a:t>‹#›</a:t>
            </a:fld>
            <a:endParaRPr>
              <a:solidFill>
                <a:srgbClr val="58595B"/>
              </a:solidFill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953" y="1373742"/>
            <a:ext cx="11128096" cy="34329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="1" baseline="0"/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t>Click to add subtitle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62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Ligh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090641-BB3E-479D-A754-1B2B6F37AEB9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3D77D-CD9E-445C-8F26-904F65B519A3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[Date]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AEFA0-C12C-4365-A532-D29F819542E1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Copyright © 2021, Oracle and/or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038FD-33E0-4C25-AC00-13FEB177A45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3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Second Title+Text">
  <p:cSld name="Title+Second Title+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/>
          <p:nvPr/>
        </p:nvSpPr>
        <p:spPr>
          <a:xfrm flipH="1">
            <a:off x="-2" y="0"/>
            <a:ext cx="12191999" cy="6858000"/>
          </a:xfrm>
          <a:prstGeom prst="rect">
            <a:avLst/>
          </a:prstGeom>
          <a:solidFill>
            <a:srgbClr val="E8F5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10442448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sldNum" idx="12"/>
          </p:nvPr>
        </p:nvSpPr>
        <p:spPr>
          <a:xfrm>
            <a:off x="11460480" y="6403340"/>
            <a:ext cx="274320" cy="22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800" b="0" i="0" u="none" strike="noStrike" cap="none">
              <a:solidFill>
                <a:srgbClr val="222222"/>
              </a:solidFill>
            </a:endParaRPr>
          </a:p>
        </p:txBody>
      </p:sp>
      <p:pic>
        <p:nvPicPr>
          <p:cNvPr id="45" name="Google Shape;45;p2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6469379"/>
            <a:ext cx="1108962" cy="112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ase Study-02">
  <p:cSld name="7_Case Study-02">
    <p:bg>
      <p:bgPr>
        <a:solidFill>
          <a:schemeClr val="accent5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 txBox="1">
            <a:spLocks noGrp="1"/>
          </p:cNvSpPr>
          <p:nvPr>
            <p:ph type="body" idx="1"/>
          </p:nvPr>
        </p:nvSpPr>
        <p:spPr>
          <a:xfrm>
            <a:off x="469773" y="1840375"/>
            <a:ext cx="4784852" cy="321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/>
          <p:nvPr/>
        </p:nvSpPr>
        <p:spPr>
          <a:xfrm flipH="1">
            <a:off x="5303519" y="0"/>
            <a:ext cx="6888480" cy="6870192"/>
          </a:xfrm>
          <a:custGeom>
            <a:avLst/>
            <a:gdLst/>
            <a:ahLst/>
            <a:cxnLst/>
            <a:rect l="l" t="t" r="r" b="b"/>
            <a:pathLst>
              <a:path w="6888480" h="6870192" extrusionOk="0">
                <a:moveTo>
                  <a:pt x="0" y="0"/>
                </a:moveTo>
                <a:lnTo>
                  <a:pt x="3560064" y="0"/>
                </a:lnTo>
                <a:lnTo>
                  <a:pt x="6888480" y="687019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8F5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24"/>
          <p:cNvSpPr txBox="1">
            <a:spLocks noGrp="1"/>
          </p:cNvSpPr>
          <p:nvPr>
            <p:ph type="sldNum" idx="12"/>
          </p:nvPr>
        </p:nvSpPr>
        <p:spPr>
          <a:xfrm>
            <a:off x="11460480" y="6403340"/>
            <a:ext cx="274320" cy="22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457200" y="1154575"/>
            <a:ext cx="479742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  <a:defRPr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2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7364" y="1840375"/>
            <a:ext cx="2537533" cy="62143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4"/>
          <p:cNvSpPr/>
          <p:nvPr/>
        </p:nvSpPr>
        <p:spPr>
          <a:xfrm>
            <a:off x="281354" y="6358598"/>
            <a:ext cx="1533378" cy="3270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6478523"/>
            <a:ext cx="1117231" cy="10972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4"/>
          <p:cNvSpPr>
            <a:spLocks noGrp="1"/>
          </p:cNvSpPr>
          <p:nvPr>
            <p:ph type="pic" idx="2"/>
          </p:nvPr>
        </p:nvSpPr>
        <p:spPr>
          <a:xfrm>
            <a:off x="6260425" y="1493129"/>
            <a:ext cx="4170299" cy="416780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-Black">
  <p:cSld name="Cover-Black 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F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6"/>
          <p:cNvSpPr txBox="1">
            <a:spLocks noGrp="1"/>
          </p:cNvSpPr>
          <p:nvPr>
            <p:ph type="body" idx="1"/>
          </p:nvPr>
        </p:nvSpPr>
        <p:spPr>
          <a:xfrm>
            <a:off x="468775" y="2081626"/>
            <a:ext cx="6489700" cy="218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6"/>
          <p:cNvSpPr txBox="1">
            <a:spLocks noGrp="1"/>
          </p:cNvSpPr>
          <p:nvPr>
            <p:ph type="body" idx="2"/>
          </p:nvPr>
        </p:nvSpPr>
        <p:spPr>
          <a:xfrm>
            <a:off x="468775" y="4614672"/>
            <a:ext cx="41398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body" idx="3"/>
          </p:nvPr>
        </p:nvSpPr>
        <p:spPr>
          <a:xfrm>
            <a:off x="468775" y="5295321"/>
            <a:ext cx="4139801" cy="19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0" name="Google Shape;70;p2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775" y="695960"/>
            <a:ext cx="25654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2269" y="-59007"/>
            <a:ext cx="5960534" cy="69716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26"/>
          <p:cNvCxnSpPr/>
          <p:nvPr/>
        </p:nvCxnSpPr>
        <p:spPr>
          <a:xfrm flipH="1">
            <a:off x="6028266" y="-59007"/>
            <a:ext cx="3288178" cy="6917007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Google Shape;73;p2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3547" y="560496"/>
            <a:ext cx="18669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>
            <a:spLocks noGrp="1"/>
          </p:cNvSpPr>
          <p:nvPr>
            <p:ph type="title"/>
          </p:nvPr>
        </p:nvSpPr>
        <p:spPr>
          <a:xfrm>
            <a:off x="454787" y="472654"/>
            <a:ext cx="359473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1"/>
          </p:nvPr>
        </p:nvSpPr>
        <p:spPr>
          <a:xfrm>
            <a:off x="454787" y="1769240"/>
            <a:ext cx="498928" cy="321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body" idx="2"/>
          </p:nvPr>
        </p:nvSpPr>
        <p:spPr>
          <a:xfrm>
            <a:off x="454787" y="2462307"/>
            <a:ext cx="498928" cy="321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body" idx="3"/>
          </p:nvPr>
        </p:nvSpPr>
        <p:spPr>
          <a:xfrm>
            <a:off x="454787" y="3145213"/>
            <a:ext cx="498928" cy="321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7"/>
          <p:cNvSpPr txBox="1">
            <a:spLocks noGrp="1"/>
          </p:cNvSpPr>
          <p:nvPr>
            <p:ph type="body" idx="4"/>
          </p:nvPr>
        </p:nvSpPr>
        <p:spPr>
          <a:xfrm>
            <a:off x="454787" y="3838280"/>
            <a:ext cx="498928" cy="321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5"/>
          </p:nvPr>
        </p:nvSpPr>
        <p:spPr>
          <a:xfrm>
            <a:off x="454787" y="4521186"/>
            <a:ext cx="498928" cy="321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6"/>
          </p:nvPr>
        </p:nvSpPr>
        <p:spPr>
          <a:xfrm>
            <a:off x="454787" y="5204093"/>
            <a:ext cx="498928" cy="321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body" idx="7"/>
          </p:nvPr>
        </p:nvSpPr>
        <p:spPr>
          <a:xfrm>
            <a:off x="1187078" y="1769240"/>
            <a:ext cx="4554537" cy="321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body" idx="8"/>
          </p:nvPr>
        </p:nvSpPr>
        <p:spPr>
          <a:xfrm>
            <a:off x="1187078" y="2462307"/>
            <a:ext cx="4554537" cy="321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body" idx="9"/>
          </p:nvPr>
        </p:nvSpPr>
        <p:spPr>
          <a:xfrm>
            <a:off x="1187078" y="3145213"/>
            <a:ext cx="4554537" cy="321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body" idx="13"/>
          </p:nvPr>
        </p:nvSpPr>
        <p:spPr>
          <a:xfrm>
            <a:off x="1187078" y="3838280"/>
            <a:ext cx="4554537" cy="321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7"/>
          <p:cNvSpPr txBox="1">
            <a:spLocks noGrp="1"/>
          </p:cNvSpPr>
          <p:nvPr>
            <p:ph type="body" idx="14"/>
          </p:nvPr>
        </p:nvSpPr>
        <p:spPr>
          <a:xfrm>
            <a:off x="1187078" y="4521186"/>
            <a:ext cx="4554537" cy="321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7"/>
          <p:cNvSpPr txBox="1">
            <a:spLocks noGrp="1"/>
          </p:cNvSpPr>
          <p:nvPr>
            <p:ph type="body" idx="15"/>
          </p:nvPr>
        </p:nvSpPr>
        <p:spPr>
          <a:xfrm>
            <a:off x="1187078" y="5204093"/>
            <a:ext cx="4554537" cy="321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27"/>
          <p:cNvSpPr txBox="1">
            <a:spLocks noGrp="1"/>
          </p:cNvSpPr>
          <p:nvPr>
            <p:ph type="sldNum" idx="12"/>
          </p:nvPr>
        </p:nvSpPr>
        <p:spPr>
          <a:xfrm>
            <a:off x="11460480" y="6403340"/>
            <a:ext cx="274320" cy="22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800" b="0" i="0" u="none" strike="noStrike" cap="none">
              <a:solidFill>
                <a:srgbClr val="22222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-Black">
  <p:cSld name="Divider-Blac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2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6478523"/>
            <a:ext cx="1117231" cy="10972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8"/>
          <p:cNvSpPr txBox="1">
            <a:spLocks noGrp="1"/>
          </p:cNvSpPr>
          <p:nvPr>
            <p:ph type="title"/>
          </p:nvPr>
        </p:nvSpPr>
        <p:spPr>
          <a:xfrm>
            <a:off x="457201" y="2292310"/>
            <a:ext cx="745013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8"/>
          <p:cNvSpPr txBox="1">
            <a:spLocks noGrp="1"/>
          </p:cNvSpPr>
          <p:nvPr>
            <p:ph type="body" idx="1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8"/>
          <p:cNvSpPr txBox="1">
            <a:spLocks noGrp="1"/>
          </p:cNvSpPr>
          <p:nvPr>
            <p:ph type="sldNum" idx="12"/>
          </p:nvPr>
        </p:nvSpPr>
        <p:spPr>
          <a:xfrm>
            <a:off x="11460480" y="6403340"/>
            <a:ext cx="274320" cy="22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-Black">
  <p:cSld name="1_Divider-Blac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F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9"/>
          <p:cNvSpPr txBox="1">
            <a:spLocks noGrp="1"/>
          </p:cNvSpPr>
          <p:nvPr>
            <p:ph type="title"/>
          </p:nvPr>
        </p:nvSpPr>
        <p:spPr>
          <a:xfrm>
            <a:off x="457201" y="2292310"/>
            <a:ext cx="745013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9"/>
          <p:cNvSpPr txBox="1">
            <a:spLocks noGrp="1"/>
          </p:cNvSpPr>
          <p:nvPr>
            <p:ph type="body" idx="1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9"/>
          <p:cNvSpPr txBox="1">
            <a:spLocks noGrp="1"/>
          </p:cNvSpPr>
          <p:nvPr>
            <p:ph type="sldNum" idx="12"/>
          </p:nvPr>
        </p:nvSpPr>
        <p:spPr>
          <a:xfrm>
            <a:off x="11460480" y="6403340"/>
            <a:ext cx="274320" cy="22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0" name="Google Shape;100;p2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6478523"/>
            <a:ext cx="1108253" cy="109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112775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457200" y="1146628"/>
            <a:ext cx="11274551" cy="5025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sldNum" idx="12"/>
          </p:nvPr>
        </p:nvSpPr>
        <p:spPr>
          <a:xfrm>
            <a:off x="11460480" y="6403340"/>
            <a:ext cx="274320" cy="22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18"/>
          <p:cNvPicPr preferRelativeResize="0"/>
          <p:nvPr/>
        </p:nvPicPr>
        <p:blipFill rotWithShape="1">
          <a:blip r:embed="rId3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6469379"/>
            <a:ext cx="1108962" cy="11214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2" r:id="rId29"/>
    <p:sldLayoutId id="2147483683" r:id="rId30"/>
    <p:sldLayoutId id="2147483684" r:id="rId31"/>
    <p:sldLayoutId id="2147483685" r:id="rId32"/>
    <p:sldLayoutId id="2147483686" r:id="rId33"/>
    <p:sldLayoutId id="2147483687" r:id="rId34"/>
    <p:sldLayoutId id="2147483688" r:id="rId35"/>
    <p:sldLayoutId id="2147483689" r:id="rId3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144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576">
          <p15:clr>
            <a:srgbClr val="F26B43"/>
          </p15:clr>
        </p15:guide>
        <p15:guide id="6" orient="horz" pos="720">
          <p15:clr>
            <a:srgbClr val="F26B43"/>
          </p15:clr>
        </p15:guide>
        <p15:guide id="7" orient="horz" pos="864">
          <p15:clr>
            <a:srgbClr val="F26B43"/>
          </p15:clr>
        </p15:guide>
        <p15:guide id="8" orient="horz" pos="1008">
          <p15:clr>
            <a:srgbClr val="F26B43"/>
          </p15:clr>
        </p15:guide>
        <p15:guide id="9" orient="horz" pos="1152">
          <p15:clr>
            <a:srgbClr val="F26B43"/>
          </p15:clr>
        </p15:guide>
        <p15:guide id="10" orient="horz" pos="1296">
          <p15:clr>
            <a:srgbClr val="F26B43"/>
          </p15:clr>
        </p15:guide>
        <p15:guide id="11" orient="horz" pos="1440">
          <p15:clr>
            <a:srgbClr val="F26B43"/>
          </p15:clr>
        </p15:guide>
        <p15:guide id="12" orient="horz" pos="1584">
          <p15:clr>
            <a:srgbClr val="F26B43"/>
          </p15:clr>
        </p15:guide>
        <p15:guide id="13" orient="horz" pos="1728">
          <p15:clr>
            <a:srgbClr val="F26B43"/>
          </p15:clr>
        </p15:guide>
        <p15:guide id="14" orient="horz" pos="1872">
          <p15:clr>
            <a:srgbClr val="F26B43"/>
          </p15:clr>
        </p15:guide>
        <p15:guide id="15" orient="horz" pos="2016">
          <p15:clr>
            <a:srgbClr val="F26B43"/>
          </p15:clr>
        </p15:guide>
        <p15:guide id="16" orient="horz" pos="2304">
          <p15:clr>
            <a:srgbClr val="F26B43"/>
          </p15:clr>
        </p15:guide>
        <p15:guide id="17" orient="horz" pos="2448">
          <p15:clr>
            <a:srgbClr val="F26B43"/>
          </p15:clr>
        </p15:guide>
        <p15:guide id="18" orient="horz" pos="2592">
          <p15:clr>
            <a:srgbClr val="F26B43"/>
          </p15:clr>
        </p15:guide>
        <p15:guide id="19" orient="horz" pos="2736">
          <p15:clr>
            <a:srgbClr val="F26B43"/>
          </p15:clr>
        </p15:guide>
        <p15:guide id="20" orient="horz" pos="2880">
          <p15:clr>
            <a:srgbClr val="F26B43"/>
          </p15:clr>
        </p15:guide>
        <p15:guide id="21" orient="horz" pos="3024">
          <p15:clr>
            <a:srgbClr val="F26B43"/>
          </p15:clr>
        </p15:guide>
        <p15:guide id="22" orient="horz" pos="3168">
          <p15:clr>
            <a:srgbClr val="F26B43"/>
          </p15:clr>
        </p15:guide>
        <p15:guide id="23" orient="horz" pos="3312">
          <p15:clr>
            <a:srgbClr val="F26B43"/>
          </p15:clr>
        </p15:guide>
        <p15:guide id="24" orient="horz" pos="3456">
          <p15:clr>
            <a:srgbClr val="F26B43"/>
          </p15:clr>
        </p15:guide>
        <p15:guide id="25" orient="horz" pos="3600">
          <p15:clr>
            <a:srgbClr val="F26B43"/>
          </p15:clr>
        </p15:guide>
        <p15:guide id="26" orient="horz" pos="3744">
          <p15:clr>
            <a:srgbClr val="F26B43"/>
          </p15:clr>
        </p15:guide>
        <p15:guide id="27" orient="horz" pos="3888">
          <p15:clr>
            <a:srgbClr val="F26B43"/>
          </p15:clr>
        </p15:guide>
        <p15:guide id="28" orient="horz" pos="4176">
          <p15:clr>
            <a:srgbClr val="F26B43"/>
          </p15:clr>
        </p15:guide>
        <p15:guide id="29" orient="horz">
          <p15:clr>
            <a:srgbClr val="F26B43"/>
          </p15:clr>
        </p15:guide>
        <p15:guide id="30" orient="horz" pos="4320">
          <p15:clr>
            <a:srgbClr val="F26B43"/>
          </p15:clr>
        </p15:guide>
        <p15:guide id="31" orient="horz" pos="4032">
          <p15:clr>
            <a:srgbClr val="F26B43"/>
          </p15:clr>
        </p15:guide>
        <p15:guide id="32" pos="288">
          <p15:clr>
            <a:srgbClr val="F26B43"/>
          </p15:clr>
        </p15:guide>
        <p15:guide id="33" pos="7392">
          <p15:clr>
            <a:srgbClr val="F26B43"/>
          </p15:clr>
        </p15:guide>
        <p15:guide id="34" pos="894">
          <p15:clr>
            <a:srgbClr val="F26B43"/>
          </p15:clr>
        </p15:guide>
        <p15:guide id="35" pos="750">
          <p15:clr>
            <a:srgbClr val="F26B43"/>
          </p15:clr>
        </p15:guide>
        <p15:guide id="36" pos="1354">
          <p15:clr>
            <a:srgbClr val="F26B43"/>
          </p15:clr>
        </p15:guide>
        <p15:guide id="37" pos="1498">
          <p15:clr>
            <a:srgbClr val="F26B43"/>
          </p15:clr>
        </p15:guide>
        <p15:guide id="38" pos="1958">
          <p15:clr>
            <a:srgbClr val="F26B43"/>
          </p15:clr>
        </p15:guide>
        <p15:guide id="39" pos="2088">
          <p15:clr>
            <a:srgbClr val="F26B43"/>
          </p15:clr>
        </p15:guide>
        <p15:guide id="40" pos="2710">
          <p15:clr>
            <a:srgbClr val="F26B43"/>
          </p15:clr>
        </p15:guide>
        <p15:guide id="41" pos="2568">
          <p15:clr>
            <a:srgbClr val="F26B43"/>
          </p15:clr>
        </p15:guide>
        <p15:guide id="42" pos="3310">
          <p15:clr>
            <a:srgbClr val="F26B43"/>
          </p15:clr>
        </p15:guide>
        <p15:guide id="43" pos="3168">
          <p15:clr>
            <a:srgbClr val="F26B43"/>
          </p15:clr>
        </p15:guide>
        <p15:guide id="44" pos="3772">
          <p15:clr>
            <a:srgbClr val="F26B43"/>
          </p15:clr>
        </p15:guide>
        <p15:guide id="45" pos="3919">
          <p15:clr>
            <a:srgbClr val="F26B43"/>
          </p15:clr>
        </p15:guide>
        <p15:guide id="46" pos="4376">
          <p15:clr>
            <a:srgbClr val="F26B43"/>
          </p15:clr>
        </p15:guide>
        <p15:guide id="47" pos="4523">
          <p15:clr>
            <a:srgbClr val="F26B43"/>
          </p15:clr>
        </p15:guide>
        <p15:guide id="48" pos="5128">
          <p15:clr>
            <a:srgbClr val="F26B43"/>
          </p15:clr>
        </p15:guide>
        <p15:guide id="49" pos="4981">
          <p15:clr>
            <a:srgbClr val="F26B43"/>
          </p15:clr>
        </p15:guide>
        <p15:guide id="50" pos="5579">
          <p15:clr>
            <a:srgbClr val="F26B43"/>
          </p15:clr>
        </p15:guide>
        <p15:guide id="51" pos="5726">
          <p15:clr>
            <a:srgbClr val="F26B43"/>
          </p15:clr>
        </p15:guide>
        <p15:guide id="52" pos="6186">
          <p15:clr>
            <a:srgbClr val="F26B43"/>
          </p15:clr>
        </p15:guide>
        <p15:guide id="53" pos="6330">
          <p15:clr>
            <a:srgbClr val="F26B43"/>
          </p15:clr>
        </p15:guide>
        <p15:guide id="54" pos="6793">
          <p15:clr>
            <a:srgbClr val="F26B43"/>
          </p15:clr>
        </p15:guide>
        <p15:guide id="55" pos="69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tags" Target="../tags/tag102.xml"/><Relationship Id="rId117" Type="http://schemas.openxmlformats.org/officeDocument/2006/relationships/image" Target="../media/image157.svg"/><Relationship Id="rId21" Type="http://schemas.openxmlformats.org/officeDocument/2006/relationships/tags" Target="../tags/tag97.xml"/><Relationship Id="rId42" Type="http://schemas.openxmlformats.org/officeDocument/2006/relationships/tags" Target="../tags/tag118.xml"/><Relationship Id="rId47" Type="http://schemas.openxmlformats.org/officeDocument/2006/relationships/tags" Target="../tags/tag123.xml"/><Relationship Id="rId63" Type="http://schemas.openxmlformats.org/officeDocument/2006/relationships/tags" Target="../tags/tag139.xml"/><Relationship Id="rId68" Type="http://schemas.openxmlformats.org/officeDocument/2006/relationships/tags" Target="../tags/tag144.xml"/><Relationship Id="rId84" Type="http://schemas.openxmlformats.org/officeDocument/2006/relationships/tags" Target="../tags/tag160.xml"/><Relationship Id="rId89" Type="http://schemas.openxmlformats.org/officeDocument/2006/relationships/tags" Target="../tags/tag165.xml"/><Relationship Id="rId112" Type="http://schemas.openxmlformats.org/officeDocument/2006/relationships/image" Target="../media/image152.svg"/><Relationship Id="rId133" Type="http://schemas.openxmlformats.org/officeDocument/2006/relationships/image" Target="../media/image55.png"/><Relationship Id="rId16" Type="http://schemas.openxmlformats.org/officeDocument/2006/relationships/tags" Target="../tags/tag92.xml"/><Relationship Id="rId107" Type="http://schemas.openxmlformats.org/officeDocument/2006/relationships/image" Target="../media/image39.png"/><Relationship Id="rId11" Type="http://schemas.openxmlformats.org/officeDocument/2006/relationships/tags" Target="../tags/tag87.xml"/><Relationship Id="rId32" Type="http://schemas.openxmlformats.org/officeDocument/2006/relationships/tags" Target="../tags/tag108.xml"/><Relationship Id="rId37" Type="http://schemas.openxmlformats.org/officeDocument/2006/relationships/tags" Target="../tags/tag113.xml"/><Relationship Id="rId53" Type="http://schemas.openxmlformats.org/officeDocument/2006/relationships/tags" Target="../tags/tag129.xml"/><Relationship Id="rId58" Type="http://schemas.openxmlformats.org/officeDocument/2006/relationships/tags" Target="../tags/tag134.xml"/><Relationship Id="rId74" Type="http://schemas.openxmlformats.org/officeDocument/2006/relationships/tags" Target="../tags/tag150.xml"/><Relationship Id="rId79" Type="http://schemas.openxmlformats.org/officeDocument/2006/relationships/tags" Target="../tags/tag155.xml"/><Relationship Id="rId102" Type="http://schemas.openxmlformats.org/officeDocument/2006/relationships/image" Target="../media/image36.png"/><Relationship Id="rId123" Type="http://schemas.openxmlformats.org/officeDocument/2006/relationships/image" Target="../media/image48.png"/><Relationship Id="rId128" Type="http://schemas.openxmlformats.org/officeDocument/2006/relationships/image" Target="../media/image167.svg"/><Relationship Id="rId5" Type="http://schemas.openxmlformats.org/officeDocument/2006/relationships/tags" Target="../tags/tag81.xml"/><Relationship Id="rId90" Type="http://schemas.openxmlformats.org/officeDocument/2006/relationships/tags" Target="../tags/tag166.xml"/><Relationship Id="rId19" Type="http://schemas.openxmlformats.org/officeDocument/2006/relationships/tags" Target="../tags/tag95.xml"/><Relationship Id="rId14" Type="http://schemas.openxmlformats.org/officeDocument/2006/relationships/tags" Target="../tags/tag90.xml"/><Relationship Id="rId22" Type="http://schemas.openxmlformats.org/officeDocument/2006/relationships/tags" Target="../tags/tag98.xml"/><Relationship Id="rId27" Type="http://schemas.openxmlformats.org/officeDocument/2006/relationships/tags" Target="../tags/tag103.xml"/><Relationship Id="rId30" Type="http://schemas.openxmlformats.org/officeDocument/2006/relationships/tags" Target="../tags/tag106.xml"/><Relationship Id="rId35" Type="http://schemas.openxmlformats.org/officeDocument/2006/relationships/tags" Target="../tags/tag111.xml"/><Relationship Id="rId43" Type="http://schemas.openxmlformats.org/officeDocument/2006/relationships/tags" Target="../tags/tag119.xml"/><Relationship Id="rId48" Type="http://schemas.openxmlformats.org/officeDocument/2006/relationships/tags" Target="../tags/tag124.xml"/><Relationship Id="rId56" Type="http://schemas.openxmlformats.org/officeDocument/2006/relationships/tags" Target="../tags/tag132.xml"/><Relationship Id="rId64" Type="http://schemas.openxmlformats.org/officeDocument/2006/relationships/tags" Target="../tags/tag140.xml"/><Relationship Id="rId69" Type="http://schemas.openxmlformats.org/officeDocument/2006/relationships/tags" Target="../tags/tag145.xml"/><Relationship Id="rId77" Type="http://schemas.openxmlformats.org/officeDocument/2006/relationships/tags" Target="../tags/tag153.xml"/><Relationship Id="rId100" Type="http://schemas.openxmlformats.org/officeDocument/2006/relationships/image" Target="../media/image35.png"/><Relationship Id="rId105" Type="http://schemas.openxmlformats.org/officeDocument/2006/relationships/image" Target="../media/image38.png"/><Relationship Id="rId113" Type="http://schemas.openxmlformats.org/officeDocument/2006/relationships/image" Target="../media/image42.png"/><Relationship Id="rId118" Type="http://schemas.openxmlformats.org/officeDocument/2006/relationships/image" Target="../media/image45.png"/><Relationship Id="rId126" Type="http://schemas.openxmlformats.org/officeDocument/2006/relationships/image" Target="../media/image50.jpeg"/><Relationship Id="rId8" Type="http://schemas.openxmlformats.org/officeDocument/2006/relationships/tags" Target="../tags/tag84.xml"/><Relationship Id="rId51" Type="http://schemas.openxmlformats.org/officeDocument/2006/relationships/tags" Target="../tags/tag127.xml"/><Relationship Id="rId72" Type="http://schemas.openxmlformats.org/officeDocument/2006/relationships/tags" Target="../tags/tag148.xml"/><Relationship Id="rId80" Type="http://schemas.openxmlformats.org/officeDocument/2006/relationships/tags" Target="../tags/tag156.xml"/><Relationship Id="rId85" Type="http://schemas.openxmlformats.org/officeDocument/2006/relationships/tags" Target="../tags/tag161.xml"/><Relationship Id="rId93" Type="http://schemas.openxmlformats.org/officeDocument/2006/relationships/notesSlide" Target="../notesSlides/notesSlide6.xml"/><Relationship Id="rId98" Type="http://schemas.openxmlformats.org/officeDocument/2006/relationships/image" Target="../media/image34.png"/><Relationship Id="rId121" Type="http://schemas.openxmlformats.org/officeDocument/2006/relationships/image" Target="../media/image47.png"/><Relationship Id="rId3" Type="http://schemas.openxmlformats.org/officeDocument/2006/relationships/tags" Target="../tags/tag79.xml"/><Relationship Id="rId12" Type="http://schemas.openxmlformats.org/officeDocument/2006/relationships/tags" Target="../tags/tag88.xml"/><Relationship Id="rId17" Type="http://schemas.openxmlformats.org/officeDocument/2006/relationships/tags" Target="../tags/tag93.xml"/><Relationship Id="rId25" Type="http://schemas.openxmlformats.org/officeDocument/2006/relationships/tags" Target="../tags/tag101.xml"/><Relationship Id="rId33" Type="http://schemas.openxmlformats.org/officeDocument/2006/relationships/tags" Target="../tags/tag109.xml"/><Relationship Id="rId38" Type="http://schemas.openxmlformats.org/officeDocument/2006/relationships/tags" Target="../tags/tag114.xml"/><Relationship Id="rId46" Type="http://schemas.openxmlformats.org/officeDocument/2006/relationships/tags" Target="../tags/tag122.xml"/><Relationship Id="rId59" Type="http://schemas.openxmlformats.org/officeDocument/2006/relationships/tags" Target="../tags/tag135.xml"/><Relationship Id="rId67" Type="http://schemas.openxmlformats.org/officeDocument/2006/relationships/tags" Target="../tags/tag143.xml"/><Relationship Id="rId103" Type="http://schemas.openxmlformats.org/officeDocument/2006/relationships/image" Target="../media/image37.png"/><Relationship Id="rId108" Type="http://schemas.openxmlformats.org/officeDocument/2006/relationships/image" Target="../media/image148.svg"/><Relationship Id="rId116" Type="http://schemas.openxmlformats.org/officeDocument/2006/relationships/image" Target="../media/image44.png"/><Relationship Id="rId124" Type="http://schemas.microsoft.com/office/2007/relationships/hdphoto" Target="../media/hdphoto1.wdp"/><Relationship Id="rId129" Type="http://schemas.openxmlformats.org/officeDocument/2006/relationships/image" Target="../media/image52.png"/><Relationship Id="rId20" Type="http://schemas.openxmlformats.org/officeDocument/2006/relationships/tags" Target="../tags/tag96.xml"/><Relationship Id="rId41" Type="http://schemas.openxmlformats.org/officeDocument/2006/relationships/tags" Target="../tags/tag117.xml"/><Relationship Id="rId54" Type="http://schemas.openxmlformats.org/officeDocument/2006/relationships/tags" Target="../tags/tag130.xml"/><Relationship Id="rId62" Type="http://schemas.openxmlformats.org/officeDocument/2006/relationships/tags" Target="../tags/tag138.xml"/><Relationship Id="rId70" Type="http://schemas.openxmlformats.org/officeDocument/2006/relationships/tags" Target="../tags/tag146.xml"/><Relationship Id="rId75" Type="http://schemas.openxmlformats.org/officeDocument/2006/relationships/tags" Target="../tags/tag151.xml"/><Relationship Id="rId83" Type="http://schemas.openxmlformats.org/officeDocument/2006/relationships/tags" Target="../tags/tag159.xml"/><Relationship Id="rId88" Type="http://schemas.openxmlformats.org/officeDocument/2006/relationships/tags" Target="../tags/tag164.xml"/><Relationship Id="rId91" Type="http://schemas.openxmlformats.org/officeDocument/2006/relationships/tags" Target="../tags/tag167.xml"/><Relationship Id="rId111" Type="http://schemas.openxmlformats.org/officeDocument/2006/relationships/image" Target="../media/image41.png"/><Relationship Id="rId132" Type="http://schemas.openxmlformats.org/officeDocument/2006/relationships/image" Target="../media/image54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5" Type="http://schemas.openxmlformats.org/officeDocument/2006/relationships/tags" Target="../tags/tag91.xml"/><Relationship Id="rId23" Type="http://schemas.openxmlformats.org/officeDocument/2006/relationships/tags" Target="../tags/tag99.xml"/><Relationship Id="rId28" Type="http://schemas.openxmlformats.org/officeDocument/2006/relationships/tags" Target="../tags/tag104.xml"/><Relationship Id="rId36" Type="http://schemas.openxmlformats.org/officeDocument/2006/relationships/tags" Target="../tags/tag112.xml"/><Relationship Id="rId49" Type="http://schemas.openxmlformats.org/officeDocument/2006/relationships/tags" Target="../tags/tag125.xml"/><Relationship Id="rId57" Type="http://schemas.openxmlformats.org/officeDocument/2006/relationships/tags" Target="../tags/tag133.xml"/><Relationship Id="rId106" Type="http://schemas.openxmlformats.org/officeDocument/2006/relationships/image" Target="../media/image146.svg"/><Relationship Id="rId114" Type="http://schemas.openxmlformats.org/officeDocument/2006/relationships/image" Target="../media/image43.png"/><Relationship Id="rId119" Type="http://schemas.openxmlformats.org/officeDocument/2006/relationships/image" Target="../media/image46.png"/><Relationship Id="rId127" Type="http://schemas.openxmlformats.org/officeDocument/2006/relationships/image" Target="../media/image51.png"/><Relationship Id="rId10" Type="http://schemas.openxmlformats.org/officeDocument/2006/relationships/tags" Target="../tags/tag86.xml"/><Relationship Id="rId31" Type="http://schemas.openxmlformats.org/officeDocument/2006/relationships/tags" Target="../tags/tag107.xml"/><Relationship Id="rId44" Type="http://schemas.openxmlformats.org/officeDocument/2006/relationships/tags" Target="../tags/tag120.xml"/><Relationship Id="rId52" Type="http://schemas.openxmlformats.org/officeDocument/2006/relationships/tags" Target="../tags/tag128.xml"/><Relationship Id="rId60" Type="http://schemas.openxmlformats.org/officeDocument/2006/relationships/tags" Target="../tags/tag136.xml"/><Relationship Id="rId65" Type="http://schemas.openxmlformats.org/officeDocument/2006/relationships/tags" Target="../tags/tag141.xml"/><Relationship Id="rId73" Type="http://schemas.openxmlformats.org/officeDocument/2006/relationships/tags" Target="../tags/tag149.xml"/><Relationship Id="rId78" Type="http://schemas.openxmlformats.org/officeDocument/2006/relationships/tags" Target="../tags/tag154.xml"/><Relationship Id="rId81" Type="http://schemas.openxmlformats.org/officeDocument/2006/relationships/tags" Target="../tags/tag157.xml"/><Relationship Id="rId86" Type="http://schemas.openxmlformats.org/officeDocument/2006/relationships/tags" Target="../tags/tag162.xml"/><Relationship Id="rId94" Type="http://schemas.openxmlformats.org/officeDocument/2006/relationships/image" Target="../media/image33.png"/><Relationship Id="rId99" Type="http://schemas.openxmlformats.org/officeDocument/2006/relationships/image" Target="../media/image139.svg"/><Relationship Id="rId101" Type="http://schemas.openxmlformats.org/officeDocument/2006/relationships/image" Target="../media/image141.svg"/><Relationship Id="rId122" Type="http://schemas.openxmlformats.org/officeDocument/2006/relationships/image" Target="../media/image162.svg"/><Relationship Id="rId130" Type="http://schemas.openxmlformats.org/officeDocument/2006/relationships/image" Target="../media/image169.sv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3" Type="http://schemas.openxmlformats.org/officeDocument/2006/relationships/tags" Target="../tags/tag89.xml"/><Relationship Id="rId18" Type="http://schemas.openxmlformats.org/officeDocument/2006/relationships/tags" Target="../tags/tag94.xml"/><Relationship Id="rId39" Type="http://schemas.openxmlformats.org/officeDocument/2006/relationships/tags" Target="../tags/tag115.xml"/><Relationship Id="rId109" Type="http://schemas.openxmlformats.org/officeDocument/2006/relationships/image" Target="../media/image40.png"/><Relationship Id="rId34" Type="http://schemas.openxmlformats.org/officeDocument/2006/relationships/tags" Target="../tags/tag110.xml"/><Relationship Id="rId50" Type="http://schemas.openxmlformats.org/officeDocument/2006/relationships/tags" Target="../tags/tag126.xml"/><Relationship Id="rId55" Type="http://schemas.openxmlformats.org/officeDocument/2006/relationships/tags" Target="../tags/tag131.xml"/><Relationship Id="rId76" Type="http://schemas.openxmlformats.org/officeDocument/2006/relationships/tags" Target="../tags/tag152.xml"/><Relationship Id="rId97" Type="http://schemas.openxmlformats.org/officeDocument/2006/relationships/image" Target="../media/image137.svg"/><Relationship Id="rId104" Type="http://schemas.openxmlformats.org/officeDocument/2006/relationships/image" Target="../media/image144.svg"/><Relationship Id="rId120" Type="http://schemas.openxmlformats.org/officeDocument/2006/relationships/image" Target="../media/image160.svg"/><Relationship Id="rId125" Type="http://schemas.openxmlformats.org/officeDocument/2006/relationships/image" Target="../media/image49.jpeg"/><Relationship Id="rId7" Type="http://schemas.openxmlformats.org/officeDocument/2006/relationships/tags" Target="../tags/tag83.xml"/><Relationship Id="rId71" Type="http://schemas.openxmlformats.org/officeDocument/2006/relationships/tags" Target="../tags/tag147.xml"/><Relationship Id="rId92" Type="http://schemas.openxmlformats.org/officeDocument/2006/relationships/slideLayout" Target="../slideLayouts/slideLayout30.xml"/><Relationship Id="rId2" Type="http://schemas.openxmlformats.org/officeDocument/2006/relationships/tags" Target="../tags/tag78.xml"/><Relationship Id="rId29" Type="http://schemas.openxmlformats.org/officeDocument/2006/relationships/tags" Target="../tags/tag105.xml"/><Relationship Id="rId24" Type="http://schemas.openxmlformats.org/officeDocument/2006/relationships/tags" Target="../tags/tag100.xml"/><Relationship Id="rId40" Type="http://schemas.openxmlformats.org/officeDocument/2006/relationships/tags" Target="../tags/tag116.xml"/><Relationship Id="rId45" Type="http://schemas.openxmlformats.org/officeDocument/2006/relationships/tags" Target="../tags/tag121.xml"/><Relationship Id="rId66" Type="http://schemas.openxmlformats.org/officeDocument/2006/relationships/tags" Target="../tags/tag142.xml"/><Relationship Id="rId87" Type="http://schemas.openxmlformats.org/officeDocument/2006/relationships/tags" Target="../tags/tag163.xml"/><Relationship Id="rId110" Type="http://schemas.openxmlformats.org/officeDocument/2006/relationships/image" Target="../media/image150.svg"/><Relationship Id="rId115" Type="http://schemas.openxmlformats.org/officeDocument/2006/relationships/image" Target="../media/image155.svg"/><Relationship Id="rId131" Type="http://schemas.openxmlformats.org/officeDocument/2006/relationships/image" Target="../media/image53.png"/><Relationship Id="rId61" Type="http://schemas.openxmlformats.org/officeDocument/2006/relationships/tags" Target="../tags/tag137.xml"/><Relationship Id="rId82" Type="http://schemas.openxmlformats.org/officeDocument/2006/relationships/tags" Target="../tags/tag158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83.xml"/><Relationship Id="rId18" Type="http://schemas.openxmlformats.org/officeDocument/2006/relationships/tags" Target="../tags/tag188.xml"/><Relationship Id="rId26" Type="http://schemas.openxmlformats.org/officeDocument/2006/relationships/tags" Target="../tags/tag196.xml"/><Relationship Id="rId39" Type="http://schemas.openxmlformats.org/officeDocument/2006/relationships/tags" Target="../tags/tag209.xml"/><Relationship Id="rId21" Type="http://schemas.openxmlformats.org/officeDocument/2006/relationships/tags" Target="../tags/tag191.xml"/><Relationship Id="rId34" Type="http://schemas.openxmlformats.org/officeDocument/2006/relationships/tags" Target="../tags/tag204.xml"/><Relationship Id="rId42" Type="http://schemas.openxmlformats.org/officeDocument/2006/relationships/tags" Target="../tags/tag212.xml"/><Relationship Id="rId47" Type="http://schemas.openxmlformats.org/officeDocument/2006/relationships/tags" Target="../tags/tag217.xml"/><Relationship Id="rId50" Type="http://schemas.openxmlformats.org/officeDocument/2006/relationships/tags" Target="../tags/tag220.xml"/><Relationship Id="rId63" Type="http://schemas.openxmlformats.org/officeDocument/2006/relationships/image" Target="../media/image59.png"/><Relationship Id="rId68" Type="http://schemas.openxmlformats.org/officeDocument/2006/relationships/image" Target="../media/image248.svg"/><Relationship Id="rId7" Type="http://schemas.openxmlformats.org/officeDocument/2006/relationships/tags" Target="../tags/tag177.xml"/><Relationship Id="rId71" Type="http://schemas.openxmlformats.org/officeDocument/2006/relationships/image" Target="../media/image251.svg"/><Relationship Id="rId2" Type="http://schemas.openxmlformats.org/officeDocument/2006/relationships/tags" Target="../tags/tag172.xml"/><Relationship Id="rId16" Type="http://schemas.openxmlformats.org/officeDocument/2006/relationships/tags" Target="../tags/tag186.xml"/><Relationship Id="rId29" Type="http://schemas.openxmlformats.org/officeDocument/2006/relationships/tags" Target="../tags/tag199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tags" Target="../tags/tag181.xml"/><Relationship Id="rId24" Type="http://schemas.openxmlformats.org/officeDocument/2006/relationships/tags" Target="../tags/tag194.xml"/><Relationship Id="rId32" Type="http://schemas.openxmlformats.org/officeDocument/2006/relationships/tags" Target="../tags/tag202.xml"/><Relationship Id="rId37" Type="http://schemas.openxmlformats.org/officeDocument/2006/relationships/tags" Target="../tags/tag207.xml"/><Relationship Id="rId40" Type="http://schemas.openxmlformats.org/officeDocument/2006/relationships/tags" Target="../tags/tag210.xml"/><Relationship Id="rId45" Type="http://schemas.openxmlformats.org/officeDocument/2006/relationships/tags" Target="../tags/tag215.xml"/><Relationship Id="rId53" Type="http://schemas.openxmlformats.org/officeDocument/2006/relationships/notesSlide" Target="../notesSlides/notesSlide7.xml"/><Relationship Id="rId58" Type="http://schemas.openxmlformats.org/officeDocument/2006/relationships/image" Target="../media/image239.svg"/><Relationship Id="rId66" Type="http://schemas.openxmlformats.org/officeDocument/2006/relationships/image" Target="../media/image246.svg"/><Relationship Id="rId5" Type="http://schemas.openxmlformats.org/officeDocument/2006/relationships/tags" Target="../tags/tag175.xml"/><Relationship Id="rId15" Type="http://schemas.openxmlformats.org/officeDocument/2006/relationships/tags" Target="../tags/tag185.xml"/><Relationship Id="rId23" Type="http://schemas.openxmlformats.org/officeDocument/2006/relationships/tags" Target="../tags/tag193.xml"/><Relationship Id="rId28" Type="http://schemas.openxmlformats.org/officeDocument/2006/relationships/tags" Target="../tags/tag198.xml"/><Relationship Id="rId36" Type="http://schemas.openxmlformats.org/officeDocument/2006/relationships/tags" Target="../tags/tag206.xml"/><Relationship Id="rId49" Type="http://schemas.openxmlformats.org/officeDocument/2006/relationships/tags" Target="../tags/tag219.xml"/><Relationship Id="rId61" Type="http://schemas.openxmlformats.org/officeDocument/2006/relationships/image" Target="../media/image58.png"/><Relationship Id="rId10" Type="http://schemas.openxmlformats.org/officeDocument/2006/relationships/tags" Target="../tags/tag180.xml"/><Relationship Id="rId19" Type="http://schemas.openxmlformats.org/officeDocument/2006/relationships/tags" Target="../tags/tag189.xml"/><Relationship Id="rId31" Type="http://schemas.openxmlformats.org/officeDocument/2006/relationships/tags" Target="../tags/tag201.xml"/><Relationship Id="rId44" Type="http://schemas.openxmlformats.org/officeDocument/2006/relationships/tags" Target="../tags/tag214.xml"/><Relationship Id="rId52" Type="http://schemas.openxmlformats.org/officeDocument/2006/relationships/slideLayout" Target="../slideLayouts/slideLayout33.xml"/><Relationship Id="rId60" Type="http://schemas.openxmlformats.org/officeDocument/2006/relationships/image" Target="../media/image241.svg"/><Relationship Id="rId65" Type="http://schemas.openxmlformats.org/officeDocument/2006/relationships/image" Target="../media/image60.png"/><Relationship Id="rId4" Type="http://schemas.openxmlformats.org/officeDocument/2006/relationships/tags" Target="../tags/tag174.xml"/><Relationship Id="rId9" Type="http://schemas.openxmlformats.org/officeDocument/2006/relationships/tags" Target="../tags/tag179.xml"/><Relationship Id="rId14" Type="http://schemas.openxmlformats.org/officeDocument/2006/relationships/tags" Target="../tags/tag184.xml"/><Relationship Id="rId22" Type="http://schemas.openxmlformats.org/officeDocument/2006/relationships/tags" Target="../tags/tag192.xml"/><Relationship Id="rId27" Type="http://schemas.openxmlformats.org/officeDocument/2006/relationships/tags" Target="../tags/tag197.xml"/><Relationship Id="rId30" Type="http://schemas.openxmlformats.org/officeDocument/2006/relationships/tags" Target="../tags/tag200.xml"/><Relationship Id="rId35" Type="http://schemas.openxmlformats.org/officeDocument/2006/relationships/tags" Target="../tags/tag205.xml"/><Relationship Id="rId43" Type="http://schemas.openxmlformats.org/officeDocument/2006/relationships/tags" Target="../tags/tag213.xml"/><Relationship Id="rId48" Type="http://schemas.openxmlformats.org/officeDocument/2006/relationships/tags" Target="../tags/tag218.xml"/><Relationship Id="rId64" Type="http://schemas.openxmlformats.org/officeDocument/2006/relationships/image" Target="../media/image244.svg"/><Relationship Id="rId69" Type="http://schemas.openxmlformats.org/officeDocument/2006/relationships/image" Target="../media/image62.png"/><Relationship Id="rId8" Type="http://schemas.openxmlformats.org/officeDocument/2006/relationships/tags" Target="../tags/tag178.xml"/><Relationship Id="rId51" Type="http://schemas.openxmlformats.org/officeDocument/2006/relationships/tags" Target="../tags/tag221.xml"/><Relationship Id="rId3" Type="http://schemas.openxmlformats.org/officeDocument/2006/relationships/tags" Target="../tags/tag173.xml"/><Relationship Id="rId12" Type="http://schemas.openxmlformats.org/officeDocument/2006/relationships/tags" Target="../tags/tag182.xml"/><Relationship Id="rId17" Type="http://schemas.openxmlformats.org/officeDocument/2006/relationships/tags" Target="../tags/tag187.xml"/><Relationship Id="rId25" Type="http://schemas.openxmlformats.org/officeDocument/2006/relationships/tags" Target="../tags/tag195.xml"/><Relationship Id="rId33" Type="http://schemas.openxmlformats.org/officeDocument/2006/relationships/tags" Target="../tags/tag203.xml"/><Relationship Id="rId38" Type="http://schemas.openxmlformats.org/officeDocument/2006/relationships/tags" Target="../tags/tag208.xml"/><Relationship Id="rId46" Type="http://schemas.openxmlformats.org/officeDocument/2006/relationships/tags" Target="../tags/tag216.xml"/><Relationship Id="rId59" Type="http://schemas.openxmlformats.org/officeDocument/2006/relationships/image" Target="../media/image57.png"/><Relationship Id="rId67" Type="http://schemas.openxmlformats.org/officeDocument/2006/relationships/image" Target="../media/image61.png"/><Relationship Id="rId20" Type="http://schemas.openxmlformats.org/officeDocument/2006/relationships/tags" Target="../tags/tag190.xml"/><Relationship Id="rId41" Type="http://schemas.openxmlformats.org/officeDocument/2006/relationships/tags" Target="../tags/tag211.xml"/><Relationship Id="rId54" Type="http://schemas.openxmlformats.org/officeDocument/2006/relationships/image" Target="../media/image56.png"/><Relationship Id="rId62" Type="http://schemas.openxmlformats.org/officeDocument/2006/relationships/image" Target="../media/image243.svg"/><Relationship Id="rId70" Type="http://schemas.openxmlformats.org/officeDocument/2006/relationships/image" Target="../media/image25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27.xml"/><Relationship Id="rId7" Type="http://schemas.openxmlformats.org/officeDocument/2006/relationships/image" Target="../media/image63.png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0.xml"/><Relationship Id="rId4" Type="http://schemas.openxmlformats.org/officeDocument/2006/relationships/tags" Target="../tags/tag2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7" Type="http://schemas.openxmlformats.org/officeDocument/2006/relationships/image" Target="../media/image64.png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0.xml"/><Relationship Id="rId4" Type="http://schemas.openxmlformats.org/officeDocument/2006/relationships/tags" Target="../tags/tag235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tags" Target="../tags/tag264.xml"/><Relationship Id="rId117" Type="http://schemas.openxmlformats.org/officeDocument/2006/relationships/tags" Target="../tags/tag355.xml"/><Relationship Id="rId21" Type="http://schemas.openxmlformats.org/officeDocument/2006/relationships/tags" Target="../tags/tag259.xml"/><Relationship Id="rId42" Type="http://schemas.openxmlformats.org/officeDocument/2006/relationships/tags" Target="../tags/tag280.xml"/><Relationship Id="rId47" Type="http://schemas.openxmlformats.org/officeDocument/2006/relationships/tags" Target="../tags/tag285.xml"/><Relationship Id="rId63" Type="http://schemas.openxmlformats.org/officeDocument/2006/relationships/tags" Target="../tags/tag301.xml"/><Relationship Id="rId68" Type="http://schemas.openxmlformats.org/officeDocument/2006/relationships/tags" Target="../tags/tag306.xml"/><Relationship Id="rId84" Type="http://schemas.openxmlformats.org/officeDocument/2006/relationships/tags" Target="../tags/tag322.xml"/><Relationship Id="rId89" Type="http://schemas.openxmlformats.org/officeDocument/2006/relationships/tags" Target="../tags/tag327.xml"/><Relationship Id="rId112" Type="http://schemas.openxmlformats.org/officeDocument/2006/relationships/tags" Target="../tags/tag350.xml"/><Relationship Id="rId133" Type="http://schemas.openxmlformats.org/officeDocument/2006/relationships/image" Target="../media/image74.png"/><Relationship Id="rId138" Type="http://schemas.microsoft.com/office/2007/relationships/hdphoto" Target="../media/hdphoto3.wdp"/><Relationship Id="rId154" Type="http://schemas.microsoft.com/office/2007/relationships/hdphoto" Target="../media/hdphoto4.wdp"/><Relationship Id="rId159" Type="http://schemas.openxmlformats.org/officeDocument/2006/relationships/image" Target="../media/image75.svg"/><Relationship Id="rId175" Type="http://schemas.openxmlformats.org/officeDocument/2006/relationships/image" Target="../media/image91.svg"/><Relationship Id="rId170" Type="http://schemas.openxmlformats.org/officeDocument/2006/relationships/image" Target="../media/image99.png"/><Relationship Id="rId16" Type="http://schemas.openxmlformats.org/officeDocument/2006/relationships/tags" Target="../tags/tag254.xml"/><Relationship Id="rId107" Type="http://schemas.openxmlformats.org/officeDocument/2006/relationships/tags" Target="../tags/tag345.xml"/><Relationship Id="rId11" Type="http://schemas.openxmlformats.org/officeDocument/2006/relationships/tags" Target="../tags/tag249.xml"/><Relationship Id="rId32" Type="http://schemas.openxmlformats.org/officeDocument/2006/relationships/tags" Target="../tags/tag270.xml"/><Relationship Id="rId37" Type="http://schemas.openxmlformats.org/officeDocument/2006/relationships/tags" Target="../tags/tag275.xml"/><Relationship Id="rId53" Type="http://schemas.openxmlformats.org/officeDocument/2006/relationships/tags" Target="../tags/tag291.xml"/><Relationship Id="rId58" Type="http://schemas.openxmlformats.org/officeDocument/2006/relationships/tags" Target="../tags/tag296.xml"/><Relationship Id="rId74" Type="http://schemas.openxmlformats.org/officeDocument/2006/relationships/tags" Target="../tags/tag312.xml"/><Relationship Id="rId79" Type="http://schemas.openxmlformats.org/officeDocument/2006/relationships/tags" Target="../tags/tag317.xml"/><Relationship Id="rId102" Type="http://schemas.openxmlformats.org/officeDocument/2006/relationships/tags" Target="../tags/tag340.xml"/><Relationship Id="rId123" Type="http://schemas.openxmlformats.org/officeDocument/2006/relationships/image" Target="../media/image65.png"/><Relationship Id="rId128" Type="http://schemas.openxmlformats.org/officeDocument/2006/relationships/image" Target="../media/image69.png"/><Relationship Id="rId144" Type="http://schemas.openxmlformats.org/officeDocument/2006/relationships/image" Target="../media/image84.png"/><Relationship Id="rId149" Type="http://schemas.openxmlformats.org/officeDocument/2006/relationships/image" Target="../media/image86.png"/><Relationship Id="rId5" Type="http://schemas.openxmlformats.org/officeDocument/2006/relationships/tags" Target="../tags/tag243.xml"/><Relationship Id="rId90" Type="http://schemas.openxmlformats.org/officeDocument/2006/relationships/tags" Target="../tags/tag328.xml"/><Relationship Id="rId95" Type="http://schemas.openxmlformats.org/officeDocument/2006/relationships/tags" Target="../tags/tag333.xml"/><Relationship Id="rId160" Type="http://schemas.openxmlformats.org/officeDocument/2006/relationships/image" Target="../media/image94.png"/><Relationship Id="rId165" Type="http://schemas.openxmlformats.org/officeDocument/2006/relationships/image" Target="../media/image81.svg"/><Relationship Id="rId181" Type="http://schemas.openxmlformats.org/officeDocument/2006/relationships/image" Target="../media/image97.svg"/><Relationship Id="rId186" Type="http://schemas.openxmlformats.org/officeDocument/2006/relationships/image" Target="../media/image107.png"/><Relationship Id="rId22" Type="http://schemas.openxmlformats.org/officeDocument/2006/relationships/tags" Target="../tags/tag260.xml"/><Relationship Id="rId27" Type="http://schemas.openxmlformats.org/officeDocument/2006/relationships/tags" Target="../tags/tag265.xml"/><Relationship Id="rId43" Type="http://schemas.openxmlformats.org/officeDocument/2006/relationships/tags" Target="../tags/tag281.xml"/><Relationship Id="rId48" Type="http://schemas.openxmlformats.org/officeDocument/2006/relationships/tags" Target="../tags/tag286.xml"/><Relationship Id="rId64" Type="http://schemas.openxmlformats.org/officeDocument/2006/relationships/tags" Target="../tags/tag302.xml"/><Relationship Id="rId69" Type="http://schemas.openxmlformats.org/officeDocument/2006/relationships/tags" Target="../tags/tag307.xml"/><Relationship Id="rId113" Type="http://schemas.openxmlformats.org/officeDocument/2006/relationships/tags" Target="../tags/tag351.xml"/><Relationship Id="rId118" Type="http://schemas.openxmlformats.org/officeDocument/2006/relationships/tags" Target="../tags/tag356.xml"/><Relationship Id="rId134" Type="http://schemas.openxmlformats.org/officeDocument/2006/relationships/image" Target="../media/image75.png"/><Relationship Id="rId139" Type="http://schemas.openxmlformats.org/officeDocument/2006/relationships/image" Target="../media/image79.png"/><Relationship Id="rId80" Type="http://schemas.openxmlformats.org/officeDocument/2006/relationships/tags" Target="../tags/tag318.xml"/><Relationship Id="rId85" Type="http://schemas.openxmlformats.org/officeDocument/2006/relationships/tags" Target="../tags/tag323.xml"/><Relationship Id="rId150" Type="http://schemas.openxmlformats.org/officeDocument/2006/relationships/image" Target="../media/image87.png"/><Relationship Id="rId155" Type="http://schemas.openxmlformats.org/officeDocument/2006/relationships/image" Target="../media/image91.png"/><Relationship Id="rId171" Type="http://schemas.openxmlformats.org/officeDocument/2006/relationships/image" Target="../media/image87.svg"/><Relationship Id="rId176" Type="http://schemas.openxmlformats.org/officeDocument/2006/relationships/image" Target="../media/image102.png"/><Relationship Id="rId12" Type="http://schemas.openxmlformats.org/officeDocument/2006/relationships/tags" Target="../tags/tag250.xml"/><Relationship Id="rId17" Type="http://schemas.openxmlformats.org/officeDocument/2006/relationships/tags" Target="../tags/tag255.xml"/><Relationship Id="rId33" Type="http://schemas.openxmlformats.org/officeDocument/2006/relationships/tags" Target="../tags/tag271.xml"/><Relationship Id="rId38" Type="http://schemas.openxmlformats.org/officeDocument/2006/relationships/tags" Target="../tags/tag276.xml"/><Relationship Id="rId59" Type="http://schemas.openxmlformats.org/officeDocument/2006/relationships/tags" Target="../tags/tag297.xml"/><Relationship Id="rId103" Type="http://schemas.openxmlformats.org/officeDocument/2006/relationships/tags" Target="../tags/tag341.xml"/><Relationship Id="rId108" Type="http://schemas.openxmlformats.org/officeDocument/2006/relationships/tags" Target="../tags/tag346.xml"/><Relationship Id="rId124" Type="http://schemas.microsoft.com/office/2007/relationships/hdphoto" Target="../media/hdphoto2.wdp"/><Relationship Id="rId129" Type="http://schemas.openxmlformats.org/officeDocument/2006/relationships/image" Target="../media/image70.png"/><Relationship Id="rId54" Type="http://schemas.openxmlformats.org/officeDocument/2006/relationships/tags" Target="../tags/tag292.xml"/><Relationship Id="rId70" Type="http://schemas.openxmlformats.org/officeDocument/2006/relationships/tags" Target="../tags/tag308.xml"/><Relationship Id="rId75" Type="http://schemas.openxmlformats.org/officeDocument/2006/relationships/tags" Target="../tags/tag313.xml"/><Relationship Id="rId91" Type="http://schemas.openxmlformats.org/officeDocument/2006/relationships/tags" Target="../tags/tag329.xml"/><Relationship Id="rId96" Type="http://schemas.openxmlformats.org/officeDocument/2006/relationships/tags" Target="../tags/tag334.xml"/><Relationship Id="rId140" Type="http://schemas.openxmlformats.org/officeDocument/2006/relationships/image" Target="../media/image80.png"/><Relationship Id="rId161" Type="http://schemas.openxmlformats.org/officeDocument/2006/relationships/image" Target="../media/image77.svg"/><Relationship Id="rId166" Type="http://schemas.openxmlformats.org/officeDocument/2006/relationships/image" Target="../media/image97.png"/><Relationship Id="rId182" Type="http://schemas.openxmlformats.org/officeDocument/2006/relationships/image" Target="../media/image105.png"/><Relationship Id="rId187" Type="http://schemas.openxmlformats.org/officeDocument/2006/relationships/image" Target="../media/image103.svg"/><Relationship Id="rId1" Type="http://schemas.openxmlformats.org/officeDocument/2006/relationships/tags" Target="../tags/tag239.xml"/><Relationship Id="rId6" Type="http://schemas.openxmlformats.org/officeDocument/2006/relationships/tags" Target="../tags/tag244.xml"/><Relationship Id="rId23" Type="http://schemas.openxmlformats.org/officeDocument/2006/relationships/tags" Target="../tags/tag261.xml"/><Relationship Id="rId28" Type="http://schemas.openxmlformats.org/officeDocument/2006/relationships/tags" Target="../tags/tag266.xml"/><Relationship Id="rId49" Type="http://schemas.openxmlformats.org/officeDocument/2006/relationships/tags" Target="../tags/tag287.xml"/><Relationship Id="rId114" Type="http://schemas.openxmlformats.org/officeDocument/2006/relationships/tags" Target="../tags/tag352.xml"/><Relationship Id="rId119" Type="http://schemas.openxmlformats.org/officeDocument/2006/relationships/tags" Target="../tags/tag357.xml"/><Relationship Id="rId44" Type="http://schemas.openxmlformats.org/officeDocument/2006/relationships/tags" Target="../tags/tag282.xml"/><Relationship Id="rId60" Type="http://schemas.openxmlformats.org/officeDocument/2006/relationships/tags" Target="../tags/tag298.xml"/><Relationship Id="rId65" Type="http://schemas.openxmlformats.org/officeDocument/2006/relationships/tags" Target="../tags/tag303.xml"/><Relationship Id="rId81" Type="http://schemas.openxmlformats.org/officeDocument/2006/relationships/tags" Target="../tags/tag319.xml"/><Relationship Id="rId86" Type="http://schemas.openxmlformats.org/officeDocument/2006/relationships/tags" Target="../tags/tag324.xml"/><Relationship Id="rId130" Type="http://schemas.openxmlformats.org/officeDocument/2006/relationships/image" Target="../media/image71.tiff"/><Relationship Id="rId135" Type="http://schemas.openxmlformats.org/officeDocument/2006/relationships/image" Target="../media/image76.png"/><Relationship Id="rId151" Type="http://schemas.openxmlformats.org/officeDocument/2006/relationships/image" Target="../media/image88.png"/><Relationship Id="rId156" Type="http://schemas.openxmlformats.org/officeDocument/2006/relationships/image" Target="../media/image92.png"/><Relationship Id="rId177" Type="http://schemas.openxmlformats.org/officeDocument/2006/relationships/image" Target="../media/image93.svg"/><Relationship Id="rId4" Type="http://schemas.openxmlformats.org/officeDocument/2006/relationships/tags" Target="../tags/tag242.xml"/><Relationship Id="rId9" Type="http://schemas.openxmlformats.org/officeDocument/2006/relationships/tags" Target="../tags/tag247.xml"/><Relationship Id="rId172" Type="http://schemas.openxmlformats.org/officeDocument/2006/relationships/image" Target="../media/image100.png"/><Relationship Id="rId180" Type="http://schemas.openxmlformats.org/officeDocument/2006/relationships/image" Target="../media/image104.png"/><Relationship Id="rId13" Type="http://schemas.openxmlformats.org/officeDocument/2006/relationships/tags" Target="../tags/tag251.xml"/><Relationship Id="rId18" Type="http://schemas.openxmlformats.org/officeDocument/2006/relationships/tags" Target="../tags/tag256.xml"/><Relationship Id="rId39" Type="http://schemas.openxmlformats.org/officeDocument/2006/relationships/tags" Target="../tags/tag277.xml"/><Relationship Id="rId109" Type="http://schemas.openxmlformats.org/officeDocument/2006/relationships/tags" Target="../tags/tag347.xml"/><Relationship Id="rId34" Type="http://schemas.openxmlformats.org/officeDocument/2006/relationships/tags" Target="../tags/tag272.xml"/><Relationship Id="rId50" Type="http://schemas.openxmlformats.org/officeDocument/2006/relationships/tags" Target="../tags/tag288.xml"/><Relationship Id="rId55" Type="http://schemas.openxmlformats.org/officeDocument/2006/relationships/tags" Target="../tags/tag293.xml"/><Relationship Id="rId76" Type="http://schemas.openxmlformats.org/officeDocument/2006/relationships/tags" Target="../tags/tag314.xml"/><Relationship Id="rId97" Type="http://schemas.openxmlformats.org/officeDocument/2006/relationships/tags" Target="../tags/tag335.xml"/><Relationship Id="rId104" Type="http://schemas.openxmlformats.org/officeDocument/2006/relationships/tags" Target="../tags/tag342.xml"/><Relationship Id="rId120" Type="http://schemas.openxmlformats.org/officeDocument/2006/relationships/tags" Target="../tags/tag358.xml"/><Relationship Id="rId125" Type="http://schemas.openxmlformats.org/officeDocument/2006/relationships/image" Target="../media/image66.png"/><Relationship Id="rId141" Type="http://schemas.openxmlformats.org/officeDocument/2006/relationships/image" Target="../media/image81.tiff"/><Relationship Id="rId167" Type="http://schemas.openxmlformats.org/officeDocument/2006/relationships/image" Target="../media/image83.svg"/><Relationship Id="rId188" Type="http://schemas.openxmlformats.org/officeDocument/2006/relationships/image" Target="../media/image108.png"/><Relationship Id="rId7" Type="http://schemas.openxmlformats.org/officeDocument/2006/relationships/tags" Target="../tags/tag245.xml"/><Relationship Id="rId71" Type="http://schemas.openxmlformats.org/officeDocument/2006/relationships/tags" Target="../tags/tag309.xml"/><Relationship Id="rId92" Type="http://schemas.openxmlformats.org/officeDocument/2006/relationships/tags" Target="../tags/tag330.xml"/><Relationship Id="rId162" Type="http://schemas.openxmlformats.org/officeDocument/2006/relationships/image" Target="../media/image95.png"/><Relationship Id="rId183" Type="http://schemas.openxmlformats.org/officeDocument/2006/relationships/image" Target="../media/image99.svg"/><Relationship Id="rId2" Type="http://schemas.openxmlformats.org/officeDocument/2006/relationships/tags" Target="../tags/tag240.xml"/><Relationship Id="rId29" Type="http://schemas.openxmlformats.org/officeDocument/2006/relationships/tags" Target="../tags/tag267.xml"/><Relationship Id="rId24" Type="http://schemas.openxmlformats.org/officeDocument/2006/relationships/tags" Target="../tags/tag262.xml"/><Relationship Id="rId40" Type="http://schemas.openxmlformats.org/officeDocument/2006/relationships/tags" Target="../tags/tag278.xml"/><Relationship Id="rId45" Type="http://schemas.openxmlformats.org/officeDocument/2006/relationships/tags" Target="../tags/tag283.xml"/><Relationship Id="rId66" Type="http://schemas.openxmlformats.org/officeDocument/2006/relationships/tags" Target="../tags/tag304.xml"/><Relationship Id="rId87" Type="http://schemas.openxmlformats.org/officeDocument/2006/relationships/tags" Target="../tags/tag325.xml"/><Relationship Id="rId110" Type="http://schemas.openxmlformats.org/officeDocument/2006/relationships/tags" Target="../tags/tag348.xml"/><Relationship Id="rId115" Type="http://schemas.openxmlformats.org/officeDocument/2006/relationships/tags" Target="../tags/tag353.xml"/><Relationship Id="rId131" Type="http://schemas.openxmlformats.org/officeDocument/2006/relationships/image" Target="../media/image72.png"/><Relationship Id="rId136" Type="http://schemas.openxmlformats.org/officeDocument/2006/relationships/image" Target="../media/image77.png"/><Relationship Id="rId157" Type="http://schemas.openxmlformats.org/officeDocument/2006/relationships/image" Target="../media/image73.svg"/><Relationship Id="rId178" Type="http://schemas.openxmlformats.org/officeDocument/2006/relationships/image" Target="../media/image103.png"/><Relationship Id="rId61" Type="http://schemas.openxmlformats.org/officeDocument/2006/relationships/tags" Target="../tags/tag299.xml"/><Relationship Id="rId82" Type="http://schemas.openxmlformats.org/officeDocument/2006/relationships/tags" Target="../tags/tag320.xml"/><Relationship Id="rId152" Type="http://schemas.openxmlformats.org/officeDocument/2006/relationships/image" Target="../media/image89.png"/><Relationship Id="rId173" Type="http://schemas.openxmlformats.org/officeDocument/2006/relationships/image" Target="../media/image89.svg"/><Relationship Id="rId19" Type="http://schemas.openxmlformats.org/officeDocument/2006/relationships/tags" Target="../tags/tag257.xml"/><Relationship Id="rId14" Type="http://schemas.openxmlformats.org/officeDocument/2006/relationships/tags" Target="../tags/tag252.xml"/><Relationship Id="rId30" Type="http://schemas.openxmlformats.org/officeDocument/2006/relationships/tags" Target="../tags/tag268.xml"/><Relationship Id="rId35" Type="http://schemas.openxmlformats.org/officeDocument/2006/relationships/tags" Target="../tags/tag273.xml"/><Relationship Id="rId56" Type="http://schemas.openxmlformats.org/officeDocument/2006/relationships/tags" Target="../tags/tag294.xml"/><Relationship Id="rId77" Type="http://schemas.openxmlformats.org/officeDocument/2006/relationships/tags" Target="../tags/tag315.xml"/><Relationship Id="rId100" Type="http://schemas.openxmlformats.org/officeDocument/2006/relationships/tags" Target="../tags/tag338.xml"/><Relationship Id="rId105" Type="http://schemas.openxmlformats.org/officeDocument/2006/relationships/tags" Target="../tags/tag343.xml"/><Relationship Id="rId126" Type="http://schemas.openxmlformats.org/officeDocument/2006/relationships/image" Target="../media/image67.png"/><Relationship Id="rId147" Type="http://schemas.openxmlformats.org/officeDocument/2006/relationships/image" Target="../media/image64.svg"/><Relationship Id="rId168" Type="http://schemas.openxmlformats.org/officeDocument/2006/relationships/image" Target="../media/image98.png"/><Relationship Id="rId8" Type="http://schemas.openxmlformats.org/officeDocument/2006/relationships/tags" Target="../tags/tag246.xml"/><Relationship Id="rId51" Type="http://schemas.openxmlformats.org/officeDocument/2006/relationships/tags" Target="../tags/tag289.xml"/><Relationship Id="rId72" Type="http://schemas.openxmlformats.org/officeDocument/2006/relationships/tags" Target="../tags/tag310.xml"/><Relationship Id="rId93" Type="http://schemas.openxmlformats.org/officeDocument/2006/relationships/tags" Target="../tags/tag331.xml"/><Relationship Id="rId98" Type="http://schemas.openxmlformats.org/officeDocument/2006/relationships/tags" Target="../tags/tag336.xml"/><Relationship Id="rId121" Type="http://schemas.openxmlformats.org/officeDocument/2006/relationships/slideLayout" Target="../slideLayouts/slideLayout32.xml"/><Relationship Id="rId142" Type="http://schemas.openxmlformats.org/officeDocument/2006/relationships/image" Target="../media/image82.tiff"/><Relationship Id="rId163" Type="http://schemas.openxmlformats.org/officeDocument/2006/relationships/image" Target="../media/image79.svg"/><Relationship Id="rId184" Type="http://schemas.openxmlformats.org/officeDocument/2006/relationships/image" Target="../media/image106.png"/><Relationship Id="rId3" Type="http://schemas.openxmlformats.org/officeDocument/2006/relationships/tags" Target="../tags/tag241.xml"/><Relationship Id="rId25" Type="http://schemas.openxmlformats.org/officeDocument/2006/relationships/tags" Target="../tags/tag263.xml"/><Relationship Id="rId46" Type="http://schemas.openxmlformats.org/officeDocument/2006/relationships/tags" Target="../tags/tag284.xml"/><Relationship Id="rId67" Type="http://schemas.openxmlformats.org/officeDocument/2006/relationships/tags" Target="../tags/tag305.xml"/><Relationship Id="rId116" Type="http://schemas.openxmlformats.org/officeDocument/2006/relationships/tags" Target="../tags/tag354.xml"/><Relationship Id="rId137" Type="http://schemas.openxmlformats.org/officeDocument/2006/relationships/image" Target="../media/image78.png"/><Relationship Id="rId158" Type="http://schemas.openxmlformats.org/officeDocument/2006/relationships/image" Target="../media/image93.png"/><Relationship Id="rId20" Type="http://schemas.openxmlformats.org/officeDocument/2006/relationships/tags" Target="../tags/tag258.xml"/><Relationship Id="rId41" Type="http://schemas.openxmlformats.org/officeDocument/2006/relationships/tags" Target="../tags/tag279.xml"/><Relationship Id="rId62" Type="http://schemas.openxmlformats.org/officeDocument/2006/relationships/tags" Target="../tags/tag300.xml"/><Relationship Id="rId83" Type="http://schemas.openxmlformats.org/officeDocument/2006/relationships/tags" Target="../tags/tag321.xml"/><Relationship Id="rId88" Type="http://schemas.openxmlformats.org/officeDocument/2006/relationships/tags" Target="../tags/tag326.xml"/><Relationship Id="rId111" Type="http://schemas.openxmlformats.org/officeDocument/2006/relationships/tags" Target="../tags/tag349.xml"/><Relationship Id="rId132" Type="http://schemas.openxmlformats.org/officeDocument/2006/relationships/image" Target="../media/image73.png"/><Relationship Id="rId153" Type="http://schemas.openxmlformats.org/officeDocument/2006/relationships/image" Target="../media/image90.png"/><Relationship Id="rId174" Type="http://schemas.openxmlformats.org/officeDocument/2006/relationships/image" Target="../media/image101.png"/><Relationship Id="rId179" Type="http://schemas.openxmlformats.org/officeDocument/2006/relationships/image" Target="../media/image95.svg"/><Relationship Id="rId15" Type="http://schemas.openxmlformats.org/officeDocument/2006/relationships/tags" Target="../tags/tag253.xml"/><Relationship Id="rId36" Type="http://schemas.openxmlformats.org/officeDocument/2006/relationships/tags" Target="../tags/tag274.xml"/><Relationship Id="rId57" Type="http://schemas.openxmlformats.org/officeDocument/2006/relationships/tags" Target="../tags/tag295.xml"/><Relationship Id="rId106" Type="http://schemas.openxmlformats.org/officeDocument/2006/relationships/tags" Target="../tags/tag344.xml"/><Relationship Id="rId127" Type="http://schemas.openxmlformats.org/officeDocument/2006/relationships/image" Target="../media/image68.png"/><Relationship Id="rId10" Type="http://schemas.openxmlformats.org/officeDocument/2006/relationships/tags" Target="../tags/tag248.xml"/><Relationship Id="rId31" Type="http://schemas.openxmlformats.org/officeDocument/2006/relationships/tags" Target="../tags/tag269.xml"/><Relationship Id="rId52" Type="http://schemas.openxmlformats.org/officeDocument/2006/relationships/tags" Target="../tags/tag290.xml"/><Relationship Id="rId73" Type="http://schemas.openxmlformats.org/officeDocument/2006/relationships/tags" Target="../tags/tag311.xml"/><Relationship Id="rId78" Type="http://schemas.openxmlformats.org/officeDocument/2006/relationships/tags" Target="../tags/tag316.xml"/><Relationship Id="rId94" Type="http://schemas.openxmlformats.org/officeDocument/2006/relationships/tags" Target="../tags/tag332.xml"/><Relationship Id="rId99" Type="http://schemas.openxmlformats.org/officeDocument/2006/relationships/tags" Target="../tags/tag337.xml"/><Relationship Id="rId101" Type="http://schemas.openxmlformats.org/officeDocument/2006/relationships/tags" Target="../tags/tag339.xml"/><Relationship Id="rId122" Type="http://schemas.openxmlformats.org/officeDocument/2006/relationships/notesSlide" Target="../notesSlides/notesSlide10.xml"/><Relationship Id="rId143" Type="http://schemas.openxmlformats.org/officeDocument/2006/relationships/image" Target="../media/image83.png"/><Relationship Id="rId148" Type="http://schemas.openxmlformats.org/officeDocument/2006/relationships/image" Target="../media/image85.png"/><Relationship Id="rId164" Type="http://schemas.openxmlformats.org/officeDocument/2006/relationships/image" Target="../media/image96.png"/><Relationship Id="rId169" Type="http://schemas.openxmlformats.org/officeDocument/2006/relationships/image" Target="../media/image85.svg"/><Relationship Id="rId185" Type="http://schemas.openxmlformats.org/officeDocument/2006/relationships/image" Target="../media/image10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369.xml"/><Relationship Id="rId13" Type="http://schemas.openxmlformats.org/officeDocument/2006/relationships/tags" Target="../tags/tag374.xml"/><Relationship Id="rId18" Type="http://schemas.openxmlformats.org/officeDocument/2006/relationships/tags" Target="../tags/tag379.xml"/><Relationship Id="rId26" Type="http://schemas.openxmlformats.org/officeDocument/2006/relationships/image" Target="../media/image113.png"/><Relationship Id="rId3" Type="http://schemas.openxmlformats.org/officeDocument/2006/relationships/tags" Target="../tags/tag364.xml"/><Relationship Id="rId21" Type="http://schemas.openxmlformats.org/officeDocument/2006/relationships/notesSlide" Target="../notesSlides/notesSlide11.xml"/><Relationship Id="rId34" Type="http://schemas.openxmlformats.org/officeDocument/2006/relationships/image" Target="../media/image221.svg"/><Relationship Id="rId7" Type="http://schemas.openxmlformats.org/officeDocument/2006/relationships/tags" Target="../tags/tag368.xml"/><Relationship Id="rId12" Type="http://schemas.openxmlformats.org/officeDocument/2006/relationships/tags" Target="../tags/tag373.xml"/><Relationship Id="rId17" Type="http://schemas.openxmlformats.org/officeDocument/2006/relationships/tags" Target="../tags/tag378.xml"/><Relationship Id="rId25" Type="http://schemas.openxmlformats.org/officeDocument/2006/relationships/image" Target="../media/image112.png"/><Relationship Id="rId33" Type="http://schemas.openxmlformats.org/officeDocument/2006/relationships/image" Target="../media/image118.png"/><Relationship Id="rId2" Type="http://schemas.openxmlformats.org/officeDocument/2006/relationships/tags" Target="../tags/tag363.xml"/><Relationship Id="rId16" Type="http://schemas.openxmlformats.org/officeDocument/2006/relationships/tags" Target="../tags/tag377.xml"/><Relationship Id="rId20" Type="http://schemas.openxmlformats.org/officeDocument/2006/relationships/slideLayout" Target="../slideLayouts/slideLayout32.xml"/><Relationship Id="rId29" Type="http://schemas.openxmlformats.org/officeDocument/2006/relationships/image" Target="../media/image116.png"/><Relationship Id="rId1" Type="http://schemas.openxmlformats.org/officeDocument/2006/relationships/tags" Target="../tags/tag362.xml"/><Relationship Id="rId6" Type="http://schemas.openxmlformats.org/officeDocument/2006/relationships/tags" Target="../tags/tag367.xml"/><Relationship Id="rId11" Type="http://schemas.openxmlformats.org/officeDocument/2006/relationships/tags" Target="../tags/tag372.xml"/><Relationship Id="rId24" Type="http://schemas.openxmlformats.org/officeDocument/2006/relationships/image" Target="../media/image111.png"/><Relationship Id="rId32" Type="http://schemas.openxmlformats.org/officeDocument/2006/relationships/image" Target="../media/image219.svg"/><Relationship Id="rId5" Type="http://schemas.openxmlformats.org/officeDocument/2006/relationships/tags" Target="../tags/tag366.xml"/><Relationship Id="rId15" Type="http://schemas.openxmlformats.org/officeDocument/2006/relationships/tags" Target="../tags/tag376.xml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10" Type="http://schemas.openxmlformats.org/officeDocument/2006/relationships/tags" Target="../tags/tag371.xml"/><Relationship Id="rId19" Type="http://schemas.openxmlformats.org/officeDocument/2006/relationships/tags" Target="../tags/tag380.xml"/><Relationship Id="rId4" Type="http://schemas.openxmlformats.org/officeDocument/2006/relationships/tags" Target="../tags/tag365.xml"/><Relationship Id="rId9" Type="http://schemas.openxmlformats.org/officeDocument/2006/relationships/tags" Target="../tags/tag370.xml"/><Relationship Id="rId14" Type="http://schemas.openxmlformats.org/officeDocument/2006/relationships/tags" Target="../tags/tag375.xml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Relationship Id="rId35" Type="http://schemas.openxmlformats.org/officeDocument/2006/relationships/image" Target="../media/image1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6" Type="http://schemas.openxmlformats.org/officeDocument/2006/relationships/image" Target="../media/image159.sv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84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77" Type="http://schemas.openxmlformats.org/officeDocument/2006/relationships/image" Target="../media/image1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33.tiff"/><Relationship Id="rId4" Type="http://schemas.openxmlformats.org/officeDocument/2006/relationships/image" Target="../media/image132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" Target="slide4.xml"/><Relationship Id="rId7" Type="http://schemas.openxmlformats.org/officeDocument/2006/relationships/slide" Target="slide2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1.xml"/><Relationship Id="rId5" Type="http://schemas.openxmlformats.org/officeDocument/2006/relationships/slide" Target="slide14.xml"/><Relationship Id="rId4" Type="http://schemas.openxmlformats.org/officeDocument/2006/relationships/slide" Target="slide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398.xml"/><Relationship Id="rId13" Type="http://schemas.openxmlformats.org/officeDocument/2006/relationships/tags" Target="../tags/tag403.xml"/><Relationship Id="rId18" Type="http://schemas.openxmlformats.org/officeDocument/2006/relationships/tags" Target="../tags/tag408.xml"/><Relationship Id="rId26" Type="http://schemas.openxmlformats.org/officeDocument/2006/relationships/image" Target="../media/image135.tiff"/><Relationship Id="rId3" Type="http://schemas.openxmlformats.org/officeDocument/2006/relationships/tags" Target="../tags/tag393.xml"/><Relationship Id="rId21" Type="http://schemas.openxmlformats.org/officeDocument/2006/relationships/tags" Target="../tags/tag411.xml"/><Relationship Id="rId7" Type="http://schemas.openxmlformats.org/officeDocument/2006/relationships/tags" Target="../tags/tag397.xml"/><Relationship Id="rId12" Type="http://schemas.openxmlformats.org/officeDocument/2006/relationships/tags" Target="../tags/tag402.xml"/><Relationship Id="rId17" Type="http://schemas.openxmlformats.org/officeDocument/2006/relationships/tags" Target="../tags/tag407.xml"/><Relationship Id="rId25" Type="http://schemas.openxmlformats.org/officeDocument/2006/relationships/image" Target="../media/image134.tiff"/><Relationship Id="rId2" Type="http://schemas.openxmlformats.org/officeDocument/2006/relationships/tags" Target="../tags/tag392.xml"/><Relationship Id="rId16" Type="http://schemas.openxmlformats.org/officeDocument/2006/relationships/tags" Target="../tags/tag406.xml"/><Relationship Id="rId20" Type="http://schemas.openxmlformats.org/officeDocument/2006/relationships/tags" Target="../tags/tag410.xml"/><Relationship Id="rId1" Type="http://schemas.openxmlformats.org/officeDocument/2006/relationships/tags" Target="../tags/tag391.xml"/><Relationship Id="rId6" Type="http://schemas.openxmlformats.org/officeDocument/2006/relationships/tags" Target="../tags/tag396.xml"/><Relationship Id="rId11" Type="http://schemas.openxmlformats.org/officeDocument/2006/relationships/tags" Target="../tags/tag401.xml"/><Relationship Id="rId24" Type="http://schemas.openxmlformats.org/officeDocument/2006/relationships/notesSlide" Target="../notesSlides/notesSlide15.xml"/><Relationship Id="rId5" Type="http://schemas.openxmlformats.org/officeDocument/2006/relationships/tags" Target="../tags/tag395.xml"/><Relationship Id="rId15" Type="http://schemas.openxmlformats.org/officeDocument/2006/relationships/tags" Target="../tags/tag405.xml"/><Relationship Id="rId23" Type="http://schemas.openxmlformats.org/officeDocument/2006/relationships/slideLayout" Target="../slideLayouts/slideLayout10.xml"/><Relationship Id="rId28" Type="http://schemas.openxmlformats.org/officeDocument/2006/relationships/image" Target="../media/image137.png"/><Relationship Id="rId10" Type="http://schemas.openxmlformats.org/officeDocument/2006/relationships/tags" Target="../tags/tag400.xml"/><Relationship Id="rId19" Type="http://schemas.openxmlformats.org/officeDocument/2006/relationships/tags" Target="../tags/tag409.xml"/><Relationship Id="rId4" Type="http://schemas.openxmlformats.org/officeDocument/2006/relationships/tags" Target="../tags/tag394.xml"/><Relationship Id="rId9" Type="http://schemas.openxmlformats.org/officeDocument/2006/relationships/tags" Target="../tags/tag399.xml"/><Relationship Id="rId14" Type="http://schemas.openxmlformats.org/officeDocument/2006/relationships/tags" Target="../tags/tag404.xml"/><Relationship Id="rId22" Type="http://schemas.openxmlformats.org/officeDocument/2006/relationships/tags" Target="../tags/tag412.xml"/><Relationship Id="rId27" Type="http://schemas.openxmlformats.org/officeDocument/2006/relationships/image" Target="../media/image1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oracle.com/cloud-native/api-management/" TargetMode="External"/><Relationship Id="rId5" Type="http://schemas.openxmlformats.org/officeDocument/2006/relationships/hyperlink" Target="https://www.oracle.com/cloud-native/functions/" TargetMode="External"/><Relationship Id="rId4" Type="http://schemas.openxmlformats.org/officeDocument/2006/relationships/image" Target="../media/image1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pa.ms/anywhere-webinar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tags" Target="../tags/tag43.xml"/><Relationship Id="rId18" Type="http://schemas.openxmlformats.org/officeDocument/2006/relationships/tags" Target="../tags/tag48.xml"/><Relationship Id="rId26" Type="http://schemas.openxmlformats.org/officeDocument/2006/relationships/tags" Target="../tags/tag56.xml"/><Relationship Id="rId39" Type="http://schemas.openxmlformats.org/officeDocument/2006/relationships/slideLayout" Target="../slideLayouts/slideLayout30.xml"/><Relationship Id="rId3" Type="http://schemas.openxmlformats.org/officeDocument/2006/relationships/tags" Target="../tags/tag33.xml"/><Relationship Id="rId21" Type="http://schemas.openxmlformats.org/officeDocument/2006/relationships/tags" Target="../tags/tag51.xml"/><Relationship Id="rId34" Type="http://schemas.openxmlformats.org/officeDocument/2006/relationships/tags" Target="../tags/tag64.xml"/><Relationship Id="rId42" Type="http://schemas.openxmlformats.org/officeDocument/2006/relationships/image" Target="../media/image23.png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17" Type="http://schemas.openxmlformats.org/officeDocument/2006/relationships/tags" Target="../tags/tag47.xml"/><Relationship Id="rId25" Type="http://schemas.openxmlformats.org/officeDocument/2006/relationships/tags" Target="../tags/tag55.xml"/><Relationship Id="rId33" Type="http://schemas.openxmlformats.org/officeDocument/2006/relationships/tags" Target="../tags/tag63.xml"/><Relationship Id="rId38" Type="http://schemas.openxmlformats.org/officeDocument/2006/relationships/tags" Target="../tags/tag68.xml"/><Relationship Id="rId2" Type="http://schemas.openxmlformats.org/officeDocument/2006/relationships/tags" Target="../tags/tag32.xml"/><Relationship Id="rId16" Type="http://schemas.openxmlformats.org/officeDocument/2006/relationships/tags" Target="../tags/tag46.xml"/><Relationship Id="rId20" Type="http://schemas.openxmlformats.org/officeDocument/2006/relationships/tags" Target="../tags/tag50.xml"/><Relationship Id="rId29" Type="http://schemas.openxmlformats.org/officeDocument/2006/relationships/tags" Target="../tags/tag59.xml"/><Relationship Id="rId41" Type="http://schemas.openxmlformats.org/officeDocument/2006/relationships/image" Target="../media/image22.jpeg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24" Type="http://schemas.openxmlformats.org/officeDocument/2006/relationships/tags" Target="../tags/tag54.xml"/><Relationship Id="rId32" Type="http://schemas.openxmlformats.org/officeDocument/2006/relationships/tags" Target="../tags/tag62.xml"/><Relationship Id="rId37" Type="http://schemas.openxmlformats.org/officeDocument/2006/relationships/tags" Target="../tags/tag67.xml"/><Relationship Id="rId40" Type="http://schemas.openxmlformats.org/officeDocument/2006/relationships/notesSlide" Target="../notesSlides/notesSlide4.xml"/><Relationship Id="rId5" Type="http://schemas.openxmlformats.org/officeDocument/2006/relationships/tags" Target="../tags/tag35.xml"/><Relationship Id="rId15" Type="http://schemas.openxmlformats.org/officeDocument/2006/relationships/tags" Target="../tags/tag45.xml"/><Relationship Id="rId23" Type="http://schemas.openxmlformats.org/officeDocument/2006/relationships/tags" Target="../tags/tag53.xml"/><Relationship Id="rId28" Type="http://schemas.openxmlformats.org/officeDocument/2006/relationships/tags" Target="../tags/tag58.xml"/><Relationship Id="rId36" Type="http://schemas.openxmlformats.org/officeDocument/2006/relationships/tags" Target="../tags/tag66.xml"/><Relationship Id="rId10" Type="http://schemas.openxmlformats.org/officeDocument/2006/relationships/tags" Target="../tags/tag40.xml"/><Relationship Id="rId19" Type="http://schemas.openxmlformats.org/officeDocument/2006/relationships/tags" Target="../tags/tag49.xml"/><Relationship Id="rId31" Type="http://schemas.openxmlformats.org/officeDocument/2006/relationships/tags" Target="../tags/tag61.xml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tags" Target="../tags/tag44.xml"/><Relationship Id="rId22" Type="http://schemas.openxmlformats.org/officeDocument/2006/relationships/tags" Target="../tags/tag52.xml"/><Relationship Id="rId27" Type="http://schemas.openxmlformats.org/officeDocument/2006/relationships/tags" Target="../tags/tag57.xml"/><Relationship Id="rId30" Type="http://schemas.openxmlformats.org/officeDocument/2006/relationships/tags" Target="../tags/tag60.xml"/><Relationship Id="rId35" Type="http://schemas.openxmlformats.org/officeDocument/2006/relationships/tags" Target="../tags/tag6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32.xml"/><Relationship Id="rId7" Type="http://schemas.openxmlformats.org/officeDocument/2006/relationships/diagramQuickStyle" Target="../diagrams/quickStyle1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3"/>
          <p:cNvSpPr txBox="1">
            <a:spLocks noGrp="1"/>
          </p:cNvSpPr>
          <p:nvPr>
            <p:ph type="body" idx="1"/>
          </p:nvPr>
        </p:nvSpPr>
        <p:spPr>
          <a:xfrm>
            <a:off x="874775" y="2714822"/>
            <a:ext cx="10296898" cy="2741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Cloud Native Approach using Oracle Functions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Speaker: 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Francisco Moreno,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Cloud Solutions Architect @Oracle 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s-CO" sz="18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s-CO" sz="1800" dirty="0"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/>
            <a:r>
              <a:rPr lang="es-CO" sz="1800" dirty="0"/>
              <a:t>https://</a:t>
            </a:r>
            <a:r>
              <a:rPr lang="es-CO" sz="1800" dirty="0" smtClean="0"/>
              <a:t>github.com/fmorenod81/expanddevopsview2022</a:t>
            </a:r>
            <a:endParaRPr sz="1800" dirty="0">
              <a:sym typeface="Calibri"/>
            </a:endParaRPr>
          </a:p>
        </p:txBody>
      </p:sp>
      <p:sp>
        <p:nvSpPr>
          <p:cNvPr id="374" name="Google Shape;374;p13"/>
          <p:cNvSpPr txBox="1">
            <a:spLocks noGrp="1"/>
          </p:cNvSpPr>
          <p:nvPr>
            <p:ph type="sldNum" idx="12"/>
          </p:nvPr>
        </p:nvSpPr>
        <p:spPr>
          <a:xfrm>
            <a:off x="11460480" y="6403340"/>
            <a:ext cx="274320" cy="22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 sz="800" b="0" i="0" u="none" strike="noStrike" cap="none">
              <a:solidFill>
                <a:srgbClr val="222222"/>
              </a:solidFill>
            </a:endParaRPr>
          </a:p>
        </p:txBody>
      </p:sp>
      <p:pic>
        <p:nvPicPr>
          <p:cNvPr id="375" name="Google Shape;375;p1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7735" y="1296962"/>
            <a:ext cx="1248900" cy="12459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026" name="Picture 2" descr="Logotipo de github - Iconos gratis de redes socia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592" y="4379450"/>
            <a:ext cx="737081" cy="73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10">
            <a:extLst>
              <a:ext uri="{FF2B5EF4-FFF2-40B4-BE49-F238E27FC236}">
                <a16:creationId xmlns:a16="http://schemas.microsoft.com/office/drawing/2014/main" id="{4FBD776C-F6D4-4E65-8E6C-62003E266D22}"/>
              </a:ext>
            </a:extLst>
          </p:cNvPr>
          <p:cNvSpPr>
            <a:spLocks noGrp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8140394" y="1470214"/>
            <a:ext cx="3238500" cy="52784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CO" sz="1400" b="1" dirty="0" smtClean="0">
                <a:solidFill>
                  <a:schemeClr val="accent4"/>
                </a:solidFill>
              </a:rPr>
              <a:t>Visión Oracle</a:t>
            </a:r>
          </a:p>
          <a:p>
            <a:pPr marL="288925" lvl="0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Framework Ligeros y abiertos</a:t>
            </a:r>
          </a:p>
          <a:p>
            <a:pPr marL="288925" lvl="0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DB convergentes y </a:t>
            </a:r>
            <a:r>
              <a:rPr lang="es-CO" sz="1300" dirty="0" err="1" smtClean="0">
                <a:solidFill>
                  <a:srgbClr val="312D2A"/>
                </a:solidFill>
                <a:cs typeface="Oracle Sans" panose="020B0503020204020204" pitchFamily="34" charset="0"/>
              </a:rPr>
              <a:t>multimodelo</a:t>
            </a:r>
            <a:endParaRPr lang="es-CO" sz="1300" dirty="0" smtClean="0">
              <a:solidFill>
                <a:srgbClr val="312D2A"/>
              </a:solidFill>
              <a:cs typeface="Oracle Sans" panose="020B0503020204020204" pitchFamily="34" charset="0"/>
            </a:endParaRPr>
          </a:p>
          <a:p>
            <a:pPr marL="288925" lvl="0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Poliglota es adecuado, use según necesidad</a:t>
            </a:r>
          </a:p>
          <a:p>
            <a:pPr marL="288925" lvl="0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Seguridad en cada capa</a:t>
            </a:r>
          </a:p>
          <a:p>
            <a:pPr marL="288925" lvl="0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Automatización </a:t>
            </a:r>
            <a:r>
              <a:rPr lang="es-CO" sz="1300" dirty="0" err="1" smtClean="0">
                <a:solidFill>
                  <a:srgbClr val="312D2A"/>
                </a:solidFill>
                <a:cs typeface="Oracle Sans" panose="020B0503020204020204" pitchFamily="34" charset="0"/>
              </a:rPr>
              <a:t>DevOps</a:t>
            </a:r>
            <a:endParaRPr lang="es-CO" sz="1300" dirty="0" smtClean="0">
              <a:solidFill>
                <a:srgbClr val="312D2A"/>
              </a:solidFill>
              <a:cs typeface="Oracle Sans" panose="020B0503020204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s-CO" sz="1400" b="1" dirty="0" smtClean="0">
              <a:solidFill>
                <a:schemeClr val="accent4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CO" sz="1400" b="1" dirty="0" smtClean="0">
                <a:solidFill>
                  <a:schemeClr val="accent4"/>
                </a:solidFill>
              </a:rPr>
              <a:t>Beneficios</a:t>
            </a:r>
          </a:p>
          <a:p>
            <a:pPr marL="288925" lvl="0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Use su lenguaje y </a:t>
            </a:r>
            <a:r>
              <a:rPr lang="es-CO" sz="1300" dirty="0" err="1" smtClean="0">
                <a:solidFill>
                  <a:srgbClr val="312D2A"/>
                </a:solidFill>
                <a:cs typeface="Oracle Sans" panose="020B0503020204020204" pitchFamily="34" charset="0"/>
              </a:rPr>
              <a:t>framework</a:t>
            </a: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 favorito</a:t>
            </a:r>
          </a:p>
          <a:p>
            <a:pPr marL="288925" lvl="0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Contenedores manejados reducen tiempo de despliegue </a:t>
            </a:r>
          </a:p>
          <a:p>
            <a:pPr marL="288925" lvl="0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DB convergente reduce administración, independencia de ciclos de desarrollo, etc.</a:t>
            </a:r>
          </a:p>
          <a:p>
            <a:pPr marL="120650" lvl="0">
              <a:lnSpc>
                <a:spcPct val="100000"/>
              </a:lnSpc>
              <a:spcBef>
                <a:spcPct val="0"/>
              </a:spcBef>
              <a:defRPr/>
            </a:pPr>
            <a:endParaRPr lang="es-CO" sz="1300" dirty="0" smtClean="0">
              <a:solidFill>
                <a:srgbClr val="312D2A"/>
              </a:solidFill>
              <a:cs typeface="Oracle Sans" panose="020B0503020204020204" pitchFamily="34" charset="0"/>
            </a:endParaRPr>
          </a:p>
          <a:p>
            <a:pPr lvl="0">
              <a:defRPr/>
            </a:pPr>
            <a:r>
              <a:rPr lang="es-CO" sz="1400" b="1" dirty="0" smtClean="0">
                <a:solidFill>
                  <a:schemeClr val="accent4"/>
                </a:solidFill>
              </a:rPr>
              <a:t>Casos de Uso</a:t>
            </a:r>
          </a:p>
          <a:p>
            <a:pPr marL="288925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e-</a:t>
            </a:r>
            <a:r>
              <a:rPr lang="es-CO" sz="1300" dirty="0" err="1" smtClean="0">
                <a:solidFill>
                  <a:srgbClr val="312D2A"/>
                </a:solidFill>
                <a:cs typeface="Oracle Sans" panose="020B0503020204020204" pitchFamily="34" charset="0"/>
              </a:rPr>
              <a:t>commerce</a:t>
            </a:r>
            <a:endParaRPr lang="es-CO" sz="1300" dirty="0" smtClean="0">
              <a:solidFill>
                <a:srgbClr val="312D2A"/>
              </a:solidFill>
              <a:cs typeface="Oracle Sans" panose="020B0503020204020204" pitchFamily="34" charset="0"/>
            </a:endParaRPr>
          </a:p>
          <a:p>
            <a:pPr marL="288925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Online </a:t>
            </a:r>
            <a:r>
              <a:rPr lang="es-CO" sz="1300" dirty="0" err="1" smtClean="0">
                <a:solidFill>
                  <a:srgbClr val="312D2A"/>
                </a:solidFill>
                <a:cs typeface="Oracle Sans" panose="020B0503020204020204" pitchFamily="34" charset="0"/>
              </a:rPr>
              <a:t>banking</a:t>
            </a:r>
            <a:endParaRPr lang="es-CO" sz="1300" dirty="0" smtClean="0">
              <a:solidFill>
                <a:srgbClr val="312D2A"/>
              </a:solidFill>
              <a:cs typeface="Oracle Sans" panose="020B0503020204020204" pitchFamily="34" charset="0"/>
            </a:endParaRPr>
          </a:p>
          <a:p>
            <a:pPr marL="288925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Apps de Entregas</a:t>
            </a:r>
          </a:p>
          <a:p>
            <a:pPr marL="288925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Sistemas de Recomendación</a:t>
            </a:r>
            <a:endParaRPr lang="es-CO" sz="1300" dirty="0">
              <a:solidFill>
                <a:srgbClr val="312D2A"/>
              </a:solidFill>
              <a:cs typeface="Oracle Sans" panose="020B0503020204020204" pitchFamily="34" charset="0"/>
            </a:endParaRP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CA8D64D-409A-44DA-A361-1CA46C4C671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71513" y="932202"/>
            <a:ext cx="10671048" cy="3305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Oracle Sans Tab" panose="020B0503020204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73152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ClrTx/>
              <a:buSzPct val="120000"/>
              <a:buFont typeface="Oracle Sans Tab Light" panose="020B0403020204020204" pitchFamily="34" charset="0"/>
              <a:buChar char="-"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109728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System Font Regular"/>
              <a:buChar char="◦"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146304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System Font Regular"/>
              <a:buChar char="•"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82880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SzPct val="120000"/>
              <a:buFont typeface="System Font Regular"/>
              <a:buChar char="-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1945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System Font Regular"/>
              <a:buChar char="◦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System Font Regular"/>
              <a:buNone/>
              <a:defRPr/>
            </a:pPr>
            <a:r>
              <a:rPr kumimoji="0" lang="es-CO" sz="1800" b="0" i="0" u="none" strike="noStrike" kern="1200" cap="none" spc="0" normalizeH="0" baseline="0" dirty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Oracle Sans Tab" panose="020B0503020204020204" pitchFamily="34" charset="0"/>
              </a:rPr>
              <a:t>Patrón de arquitectura</a:t>
            </a:r>
            <a:endParaRPr kumimoji="0" lang="es-CO" sz="1800" b="0" i="0" u="none" strike="noStrike" kern="1200" cap="none" spc="0" normalizeH="0" baseline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Oracle Sans Tab" panose="020B0503020204020204" pitchFamily="34" charset="0"/>
            </a:endParaRPr>
          </a:p>
        </p:txBody>
      </p:sp>
      <p:grpSp>
        <p:nvGrpSpPr>
          <p:cNvPr id="155" name="Group 154"/>
          <p:cNvGrpSpPr/>
          <p:nvPr>
            <p:custDataLst>
              <p:tags r:id="rId3"/>
            </p:custDataLst>
          </p:nvPr>
        </p:nvGrpSpPr>
        <p:grpSpPr>
          <a:xfrm>
            <a:off x="671513" y="1478228"/>
            <a:ext cx="6837716" cy="4692800"/>
            <a:chOff x="591671" y="357809"/>
            <a:chExt cx="8701418" cy="5971879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2EECCE1-6C1F-FE44-B1B0-B06F57EFFBAF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 rot="5400000">
              <a:off x="8379768" y="5262261"/>
              <a:ext cx="807736" cy="7870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"/>
                <a:ea typeface="+mn-ea"/>
                <a:cs typeface="+mn-cs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91C5A4AD-CBF0-47B6-A1A4-F83E2D3F43AF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2094026" y="357809"/>
              <a:ext cx="7199063" cy="582732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"/>
                <a:ea typeface="+mn-ea"/>
                <a:cs typeface="+mn-cs"/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FC48402C-DE78-4D41-9EAA-B4C01CB3A089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2196549" y="1809549"/>
              <a:ext cx="5387592" cy="4290037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"/>
                <a:ea typeface="+mn-ea"/>
                <a:cs typeface="+mn-cs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DABB86E-7C37-4BAD-B545-A85E882B1584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2312808" y="3562800"/>
              <a:ext cx="4945123" cy="125767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Oracle Sans"/>
                <a:ea typeface="+mn-ea"/>
                <a:cs typeface="+mn-cs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FD37DB1-9DF1-4C8A-A2EC-25837D497182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 rot="5400000">
              <a:off x="6696350" y="4022834"/>
              <a:ext cx="9300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4E3629"/>
                  </a:solidFill>
                  <a:effectLst/>
                  <a:uLnTx/>
                  <a:uFillTx/>
                  <a:latin typeface="Oracle Sans"/>
                  <a:ea typeface="+mn-ea"/>
                  <a:cs typeface="+mn-cs"/>
                </a:rPr>
                <a:t>Private subnet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3AB36575-F31E-4CAE-BEBA-1808F33FB661}"/>
                </a:ext>
              </a:extLst>
            </p:cNvPr>
            <p:cNvGrpSpPr/>
            <p:nvPr>
              <p:custDataLst>
                <p:tags r:id="rId32"/>
              </p:custDataLst>
            </p:nvPr>
          </p:nvGrpSpPr>
          <p:grpSpPr>
            <a:xfrm>
              <a:off x="7274892" y="5921540"/>
              <a:ext cx="436524" cy="408148"/>
              <a:chOff x="9811146" y="4839810"/>
              <a:chExt cx="341789" cy="408148"/>
            </a:xfrm>
          </p:grpSpPr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D7304058-7098-48EE-A60A-EB1C58C5E869}"/>
                  </a:ext>
                </a:extLst>
              </p:cNvPr>
              <p:cNvSpPr/>
              <p:nvPr>
                <p:custDataLst>
                  <p:tags r:id="rId90"/>
                </p:custDataLst>
              </p:nvPr>
            </p:nvSpPr>
            <p:spPr>
              <a:xfrm>
                <a:off x="9811146" y="4857472"/>
                <a:ext cx="341788" cy="39048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/>
                  <a:ea typeface="+mn-ea"/>
                  <a:cs typeface="+mn-cs"/>
                </a:endParaRPr>
              </a:p>
            </p:txBody>
          </p:sp>
          <p:pic>
            <p:nvPicPr>
              <p:cNvPr id="220" name="Graphic 127">
                <a:extLst>
                  <a:ext uri="{FF2B5EF4-FFF2-40B4-BE49-F238E27FC236}">
                    <a16:creationId xmlns:a16="http://schemas.microsoft.com/office/drawing/2014/main" id="{5FC4C4F5-EC85-4564-A4FE-5AAFB1256B4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1"/>
                </p:custDataLst>
              </p:nvPr>
            </p:nvPicPr>
            <p:blipFill>
              <a:blip r:embed="rId9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97"/>
                  </a:ext>
                </a:extLst>
              </a:blip>
              <a:stretch>
                <a:fillRect/>
              </a:stretch>
            </p:blipFill>
            <p:spPr>
              <a:xfrm>
                <a:off x="9811146" y="4839810"/>
                <a:ext cx="341789" cy="390487"/>
              </a:xfrm>
              <a:prstGeom prst="rect">
                <a:avLst/>
              </a:prstGeom>
            </p:spPr>
          </p:pic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EDB27242-79BA-46D2-BEC9-3926162F90B9}"/>
                </a:ext>
              </a:extLst>
            </p:cNvPr>
            <p:cNvGrpSpPr/>
            <p:nvPr>
              <p:custDataLst>
                <p:tags r:id="rId33"/>
              </p:custDataLst>
            </p:nvPr>
          </p:nvGrpSpPr>
          <p:grpSpPr>
            <a:xfrm>
              <a:off x="4394895" y="2238127"/>
              <a:ext cx="776610" cy="836423"/>
              <a:chOff x="6867385" y="1787613"/>
              <a:chExt cx="776610" cy="836423"/>
            </a:xfrm>
          </p:grpSpPr>
          <p:pic>
            <p:nvPicPr>
              <p:cNvPr id="217" name="Graphic 132">
                <a:extLst>
                  <a:ext uri="{FF2B5EF4-FFF2-40B4-BE49-F238E27FC236}">
                    <a16:creationId xmlns:a16="http://schemas.microsoft.com/office/drawing/2014/main" id="{1C3EA24C-9E7A-40DC-8CEB-D14FDDAE626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8"/>
                </p:custDataLst>
              </p:nvPr>
            </p:nvPicPr>
            <p:blipFill>
              <a:blip r:embed="rId9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99"/>
                  </a:ext>
                </a:extLst>
              </a:blip>
              <a:stretch>
                <a:fillRect/>
              </a:stretch>
            </p:blipFill>
            <p:spPr>
              <a:xfrm>
                <a:off x="7061274" y="1787613"/>
                <a:ext cx="496952" cy="496952"/>
              </a:xfrm>
              <a:prstGeom prst="rect">
                <a:avLst/>
              </a:prstGeom>
            </p:spPr>
          </p:pic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B5FF2641-A239-4609-BC2B-BF1090DACF7B}"/>
                  </a:ext>
                </a:extLst>
              </p:cNvPr>
              <p:cNvSpPr/>
              <p:nvPr>
                <p:custDataLst>
                  <p:tags r:id="rId89"/>
                </p:custDataLst>
              </p:nvPr>
            </p:nvSpPr>
            <p:spPr>
              <a:xfrm>
                <a:off x="6867385" y="2251389"/>
                <a:ext cx="776610" cy="372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" panose="020B0503020204020204" pitchFamily="34" charset="0"/>
                    <a:ea typeface="Arial"/>
                    <a:cs typeface="Oracle Sans" panose="020B0503020204020204" pitchFamily="34" charset="0"/>
                  </a:rPr>
                  <a:t>Load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" panose="020B0503020204020204" pitchFamily="34" charset="0"/>
                    <a:ea typeface="Arial"/>
                    <a:cs typeface="Oracle Sans" panose="020B0503020204020204" pitchFamily="34" charset="0"/>
                  </a:rPr>
                  <a:t>Balancer</a:t>
                </a:r>
              </a:p>
            </p:txBody>
          </p:sp>
        </p:grp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9E563FD-D238-4AA5-8479-E92B6D2AB03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2300351" y="5163641"/>
              <a:ext cx="3640083" cy="85977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"/>
                <a:ea typeface="+mn-ea"/>
                <a:cs typeface="+mn-cs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10CDC731-9BFF-4164-B39A-CE5E61D1EBC7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 rot="5400000">
              <a:off x="5694970" y="5419850"/>
              <a:ext cx="859772" cy="443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4E3629"/>
                  </a:solidFill>
                  <a:effectLst/>
                  <a:uLnTx/>
                  <a:uFillTx/>
                  <a:latin typeface="Oracle Sans"/>
                  <a:ea typeface="+mn-ea"/>
                  <a:cs typeface="+mn-cs"/>
                </a:rPr>
                <a:t>Private subnet</a:t>
              </a:r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5D975774-77BF-4643-A2AF-6CA99C6B17F0}"/>
                </a:ext>
              </a:extLst>
            </p:cNvPr>
            <p:cNvGrpSpPr/>
            <p:nvPr>
              <p:custDataLst>
                <p:tags r:id="rId36"/>
              </p:custDataLst>
            </p:nvPr>
          </p:nvGrpSpPr>
          <p:grpSpPr>
            <a:xfrm>
              <a:off x="6231353" y="5072631"/>
              <a:ext cx="1293751" cy="898785"/>
              <a:chOff x="4404500" y="4846118"/>
              <a:chExt cx="1293751" cy="898785"/>
            </a:xfrm>
          </p:grpSpPr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E9C970EF-7A4D-4825-A791-462747666E2A}"/>
                  </a:ext>
                </a:extLst>
              </p:cNvPr>
              <p:cNvSpPr/>
              <p:nvPr>
                <p:custDataLst>
                  <p:tags r:id="rId86"/>
                </p:custDataLst>
              </p:nvPr>
            </p:nvSpPr>
            <p:spPr>
              <a:xfrm>
                <a:off x="4404500" y="5328417"/>
                <a:ext cx="1293751" cy="416486"/>
              </a:xfrm>
              <a:prstGeom prst="rect">
                <a:avLst/>
              </a:prstGeom>
            </p:spPr>
            <p:txBody>
              <a:bodyPr wrap="square" tIns="73152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85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50" b="1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" panose="020B0503020204020204" pitchFamily="34" charset="0"/>
                    <a:ea typeface="Arial"/>
                    <a:cs typeface="Oracle Sans" panose="020B0503020204020204" pitchFamily="34" charset="0"/>
                  </a:rPr>
                  <a:t>Autonomous</a:t>
                </a:r>
                <a:r>
                  <a: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" panose="020B0503020204020204" pitchFamily="34" charset="0"/>
                    <a:ea typeface="Arial"/>
                    <a:cs typeface="Oracle Sans" panose="020B0503020204020204" pitchFamily="34" charset="0"/>
                  </a:rPr>
                  <a:t> Database</a:t>
                </a:r>
              </a:p>
            </p:txBody>
          </p:sp>
          <p:pic>
            <p:nvPicPr>
              <p:cNvPr id="216" name="Graphic 139">
                <a:extLst>
                  <a:ext uri="{FF2B5EF4-FFF2-40B4-BE49-F238E27FC236}">
                    <a16:creationId xmlns:a16="http://schemas.microsoft.com/office/drawing/2014/main" id="{05910093-9B3B-48EE-905A-B142F0DC167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7"/>
                </p:custDataLst>
              </p:nvPr>
            </p:nvPicPr>
            <p:blipFill>
              <a:blip r:embed="rId100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101"/>
                  </a:ext>
                </a:extLst>
              </a:blip>
              <a:stretch>
                <a:fillRect/>
              </a:stretch>
            </p:blipFill>
            <p:spPr>
              <a:xfrm>
                <a:off x="4753344" y="4846118"/>
                <a:ext cx="496952" cy="496952"/>
              </a:xfrm>
              <a:prstGeom prst="rect">
                <a:avLst/>
              </a:prstGeom>
            </p:spPr>
          </p:pic>
        </p:grpSp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F10B3C76-FDA0-4220-8974-E5FB52698658}"/>
                </a:ext>
              </a:extLst>
            </p:cNvPr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102"/>
            <a:stretch>
              <a:fillRect/>
            </a:stretch>
          </p:blipFill>
          <p:spPr>
            <a:xfrm>
              <a:off x="1216169" y="3001389"/>
              <a:ext cx="742950" cy="419100"/>
            </a:xfrm>
            <a:prstGeom prst="rect">
              <a:avLst/>
            </a:prstGeom>
          </p:spPr>
        </p:pic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15A679F-3696-4F84-846A-8FCBF88C9AFF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4765899" y="4180326"/>
              <a:ext cx="86471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OKE cluster</a:t>
              </a:r>
            </a:p>
          </p:txBody>
        </p:sp>
        <p:pic>
          <p:nvPicPr>
            <p:cNvPr id="168" name="Graphic 152">
              <a:extLst>
                <a:ext uri="{FF2B5EF4-FFF2-40B4-BE49-F238E27FC236}">
                  <a16:creationId xmlns:a16="http://schemas.microsoft.com/office/drawing/2014/main" id="{9CED5DED-2494-4616-8100-2328328B5A38}"/>
                </a:ext>
              </a:extLst>
            </p:cNvPr>
            <p:cNvPicPr>
              <a:picLocks noChangeAspect="1"/>
            </p:cNvPicPr>
            <p:nvPr>
              <p:custDataLst>
                <p:tags r:id="rId39"/>
              </p:custDataLst>
            </p:nvPr>
          </p:nvPicPr>
          <p:blipFill>
            <a:blip r:embed="rId10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104"/>
                </a:ext>
              </a:extLst>
            </a:blip>
            <a:stretch>
              <a:fillRect/>
            </a:stretch>
          </p:blipFill>
          <p:spPr>
            <a:xfrm>
              <a:off x="2367502" y="4139910"/>
              <a:ext cx="496952" cy="496952"/>
            </a:xfrm>
            <a:prstGeom prst="rect">
              <a:avLst/>
            </a:prstGeom>
          </p:spPr>
        </p:pic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9537EF9D-7D6F-418A-917C-C87125D7461E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6864933" y="1832101"/>
              <a:ext cx="64604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4E3629">
                      <a:lumMod val="50000"/>
                    </a:srgbClr>
                  </a:solidFill>
                  <a:effectLst/>
                  <a:uLnTx/>
                  <a:uFillTx/>
                  <a:latin typeface="Oracle Sans"/>
                  <a:ea typeface="+mn-ea"/>
                  <a:cs typeface="+mn-cs"/>
                </a:rPr>
                <a:t>VCN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FD53FBFB-64F8-40B9-99E8-98697CDEE46F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4350388" y="2136912"/>
              <a:ext cx="960120" cy="90446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"/>
                <a:ea typeface="+mn-ea"/>
                <a:cs typeface="+mn-cs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DB1CF2CD-31A8-4381-B5E9-EEB3A5550846}"/>
                </a:ext>
              </a:extLst>
            </p:cNvPr>
            <p:cNvSpPr txBox="1"/>
            <p:nvPr>
              <p:custDataLst>
                <p:tags r:id="rId42"/>
              </p:custDataLst>
            </p:nvPr>
          </p:nvSpPr>
          <p:spPr>
            <a:xfrm>
              <a:off x="4297622" y="2121099"/>
              <a:ext cx="1085647" cy="2741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E3629"/>
                  </a:solidFill>
                  <a:effectLst/>
                  <a:uLnTx/>
                  <a:uFillTx/>
                  <a:latin typeface="Oracle Sans"/>
                  <a:ea typeface="+mn-ea"/>
                  <a:cs typeface="+mn-cs"/>
                </a:rPr>
                <a:t>Private subnet</a:t>
              </a:r>
            </a:p>
          </p:txBody>
        </p:sp>
        <p:cxnSp>
          <p:nvCxnSpPr>
            <p:cNvPr id="172" name="Connector: Elbow 218">
              <a:extLst>
                <a:ext uri="{FF2B5EF4-FFF2-40B4-BE49-F238E27FC236}">
                  <a16:creationId xmlns:a16="http://schemas.microsoft.com/office/drawing/2014/main" id="{9520BB9F-F043-4373-B62B-FDAB871B324E}"/>
                </a:ext>
              </a:extLst>
            </p:cNvPr>
            <p:cNvCxnSpPr/>
            <p:nvPr>
              <p:custDataLst>
                <p:tags r:id="rId43"/>
              </p:custDataLst>
            </p:nvPr>
          </p:nvCxnSpPr>
          <p:spPr>
            <a:xfrm flipH="1">
              <a:off x="4462992" y="4810539"/>
              <a:ext cx="0" cy="369509"/>
            </a:xfrm>
            <a:prstGeom prst="straightConnector1">
              <a:avLst/>
            </a:prstGeom>
            <a:ln w="1905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3" name="Graphic 13">
              <a:extLst>
                <a:ext uri="{FF2B5EF4-FFF2-40B4-BE49-F238E27FC236}">
                  <a16:creationId xmlns:a16="http://schemas.microsoft.com/office/drawing/2014/main" id="{67B0BF03-42D1-124B-869C-477B73AE1FE8}"/>
                </a:ext>
              </a:extLst>
            </p:cNvPr>
            <p:cNvPicPr>
              <a:picLocks noChangeAspect="1"/>
            </p:cNvPicPr>
            <p:nvPr>
              <p:custDataLst>
                <p:tags r:id="rId44"/>
              </p:custDataLst>
            </p:nvPr>
          </p:nvPicPr>
          <p:blipFill>
            <a:blip r:embed="rId10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106"/>
                </a:ext>
              </a:extLst>
            </a:blip>
            <a:stretch>
              <a:fillRect/>
            </a:stretch>
          </p:blipFill>
          <p:spPr>
            <a:xfrm>
              <a:off x="4046742" y="373247"/>
              <a:ext cx="522096" cy="522096"/>
            </a:xfrm>
            <a:prstGeom prst="rect">
              <a:avLst/>
            </a:prstGeom>
          </p:spPr>
        </p:pic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7A2B73C-2E75-DA4C-B3C3-7A773342A050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3976489" y="886207"/>
              <a:ext cx="805942" cy="244939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8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Arial"/>
                  <a:cs typeface="Oracle Sans" panose="020B0503020204020204" pitchFamily="34" charset="0"/>
                </a:rPr>
                <a:t>WAF</a:t>
              </a:r>
            </a:p>
          </p:txBody>
        </p:sp>
        <p:pic>
          <p:nvPicPr>
            <p:cNvPr id="175" name="Graphic 20">
              <a:extLst>
                <a:ext uri="{FF2B5EF4-FFF2-40B4-BE49-F238E27FC236}">
                  <a16:creationId xmlns:a16="http://schemas.microsoft.com/office/drawing/2014/main" id="{11B6F4F4-7054-AE40-A28D-87D513A4368D}"/>
                </a:ext>
              </a:extLst>
            </p:cNvPr>
            <p:cNvPicPr>
              <a:picLocks noChangeAspect="1"/>
            </p:cNvPicPr>
            <p:nvPr>
              <p:custDataLst>
                <p:tags r:id="rId46"/>
              </p:custDataLst>
            </p:nvPr>
          </p:nvPicPr>
          <p:blipFill>
            <a:blip r:embed="rId10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108"/>
                </a:ext>
              </a:extLst>
            </a:blip>
            <a:stretch>
              <a:fillRect/>
            </a:stretch>
          </p:blipFill>
          <p:spPr>
            <a:xfrm>
              <a:off x="7990278" y="398372"/>
              <a:ext cx="530268" cy="530268"/>
            </a:xfrm>
            <a:prstGeom prst="rect">
              <a:avLst/>
            </a:prstGeom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079070FD-2312-DD46-A145-2B31DCBF5566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7842040" y="824650"/>
              <a:ext cx="805942" cy="352661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8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Arial"/>
                  <a:cs typeface="Oracle Sans" panose="020B0503020204020204" pitchFamily="34" charset="0"/>
                </a:rPr>
                <a:t>CDN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8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Arial"/>
                <a:cs typeface="Oracle Sans" panose="020B0503020204020204" pitchFamily="34" charset="0"/>
              </a:endParaRPr>
            </a:p>
          </p:txBody>
        </p:sp>
        <p:pic>
          <p:nvPicPr>
            <p:cNvPr id="177" name="Graphic 23">
              <a:extLst>
                <a:ext uri="{FF2B5EF4-FFF2-40B4-BE49-F238E27FC236}">
                  <a16:creationId xmlns:a16="http://schemas.microsoft.com/office/drawing/2014/main" id="{15A5E1A2-3541-684F-9944-AFD5A4BA6570}"/>
                </a:ext>
              </a:extLst>
            </p:cNvPr>
            <p:cNvPicPr>
              <a:picLocks noChangeAspect="1"/>
            </p:cNvPicPr>
            <p:nvPr>
              <p:custDataLst>
                <p:tags r:id="rId48"/>
              </p:custDataLst>
            </p:nvPr>
          </p:nvPicPr>
          <p:blipFill>
            <a:blip r:embed="rId10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110"/>
                </a:ext>
              </a:extLst>
            </a:blip>
            <a:stretch>
              <a:fillRect/>
            </a:stretch>
          </p:blipFill>
          <p:spPr>
            <a:xfrm>
              <a:off x="2459739" y="385885"/>
              <a:ext cx="474342" cy="474342"/>
            </a:xfrm>
            <a:prstGeom prst="rect">
              <a:avLst/>
            </a:prstGeom>
          </p:spPr>
        </p:pic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9BD133C4-64CF-6546-9DDF-F743DA2F1025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2297519" y="834144"/>
              <a:ext cx="805942" cy="244939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8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Arial"/>
                  <a:cs typeface="Oracle Sans" panose="020B0503020204020204" pitchFamily="34" charset="0"/>
                </a:rPr>
                <a:t>DNS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A7387568-D0F6-0F46-85E7-68DD8034E0D5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7626235" y="5201255"/>
              <a:ext cx="1620042" cy="90623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"/>
                <a:ea typeface="+mn-ea"/>
                <a:cs typeface="+mn-cs"/>
              </a:endParaRPr>
            </a:p>
          </p:txBody>
        </p:sp>
        <p:pic>
          <p:nvPicPr>
            <p:cNvPr id="180" name="Graphic 30">
              <a:extLst>
                <a:ext uri="{FF2B5EF4-FFF2-40B4-BE49-F238E27FC236}">
                  <a16:creationId xmlns:a16="http://schemas.microsoft.com/office/drawing/2014/main" id="{4B2C823A-2D14-C448-92B6-8D33509B68A5}"/>
                </a:ext>
              </a:extLst>
            </p:cNvPr>
            <p:cNvPicPr>
              <a:picLocks noChangeAspect="1"/>
            </p:cNvPicPr>
            <p:nvPr>
              <p:custDataLst>
                <p:tags r:id="rId51"/>
              </p:custDataLst>
            </p:nvPr>
          </p:nvPicPr>
          <p:blipFill>
            <a:blip r:embed="rId11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112"/>
                </a:ext>
              </a:extLst>
            </a:blip>
            <a:stretch>
              <a:fillRect/>
            </a:stretch>
          </p:blipFill>
          <p:spPr>
            <a:xfrm>
              <a:off x="7811707" y="5291221"/>
              <a:ext cx="445192" cy="445192"/>
            </a:xfrm>
            <a:prstGeom prst="rect">
              <a:avLst/>
            </a:prstGeom>
          </p:spPr>
        </p:pic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A2751FE2-10EE-764B-A22F-17305F4C86F4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7610594" y="5680952"/>
              <a:ext cx="805942" cy="352661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8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Arial"/>
                  <a:cs typeface="Oracle Sans" panose="020B0503020204020204" pitchFamily="34" charset="0"/>
                </a:rPr>
                <a:t>Object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8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Arial"/>
                  <a:cs typeface="Oracle Sans" panose="020B0503020204020204" pitchFamily="34" charset="0"/>
                </a:rPr>
                <a:t>Storage</a:t>
              </a:r>
            </a:p>
          </p:txBody>
        </p:sp>
        <p:pic>
          <p:nvPicPr>
            <p:cNvPr id="182" name="Picture 181" descr="A red square with a white letter on it&#10;&#10;Description automatically generated with low confidence">
              <a:extLst>
                <a:ext uri="{FF2B5EF4-FFF2-40B4-BE49-F238E27FC236}">
                  <a16:creationId xmlns:a16="http://schemas.microsoft.com/office/drawing/2014/main" id="{8368D65E-AFDE-3F40-9D7E-D4F021756BA2}"/>
                </a:ext>
              </a:extLst>
            </p:cNvPr>
            <p:cNvPicPr>
              <a:picLocks noChangeAspect="1"/>
            </p:cNvPicPr>
            <p:nvPr>
              <p:custDataLst>
                <p:tags r:id="rId53"/>
              </p:custDataLst>
            </p:nvPr>
          </p:nvPicPr>
          <p:blipFill>
            <a:blip r:embed="rId1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53361" y="5458220"/>
              <a:ext cx="331022" cy="331022"/>
            </a:xfrm>
            <a:prstGeom prst="rect">
              <a:avLst/>
            </a:prstGeom>
          </p:spPr>
        </p:pic>
        <p:pic>
          <p:nvPicPr>
            <p:cNvPr id="183" name="Graphic 39">
              <a:extLst>
                <a:ext uri="{FF2B5EF4-FFF2-40B4-BE49-F238E27FC236}">
                  <a16:creationId xmlns:a16="http://schemas.microsoft.com/office/drawing/2014/main" id="{2BA9BF05-1F79-6E46-90A7-203CFE2E34D4}"/>
                </a:ext>
              </a:extLst>
            </p:cNvPr>
            <p:cNvPicPr>
              <a:picLocks noChangeAspect="1"/>
            </p:cNvPicPr>
            <p:nvPr>
              <p:custDataLst>
                <p:tags r:id="rId54"/>
              </p:custDataLst>
            </p:nvPr>
          </p:nvPicPr>
          <p:blipFill>
            <a:blip r:embed="rId11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115"/>
                </a:ext>
              </a:extLst>
            </a:blip>
            <a:stretch>
              <a:fillRect/>
            </a:stretch>
          </p:blipFill>
          <p:spPr>
            <a:xfrm>
              <a:off x="2980897" y="365661"/>
              <a:ext cx="539893" cy="539893"/>
            </a:xfrm>
            <a:prstGeom prst="rect">
              <a:avLst/>
            </a:prstGeom>
          </p:spPr>
        </p:pic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FAB04AC8-E4B9-654D-9864-D70F929463DD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2173013" y="404738"/>
              <a:ext cx="3169951" cy="747876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"/>
                <a:ea typeface="+mn-ea"/>
                <a:cs typeface="+mn-cs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D93A8B74-F5E4-3949-B08F-4EAF04EA37A7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2964853" y="786566"/>
              <a:ext cx="891881" cy="448783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8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Arial"/>
                  <a:cs typeface="Oracle Sans" panose="020B0503020204020204" pitchFamily="34" charset="0"/>
                </a:rPr>
                <a:t>DDoS Protection</a:t>
              </a:r>
            </a:p>
          </p:txBody>
        </p:sp>
        <p:pic>
          <p:nvPicPr>
            <p:cNvPr id="186" name="Graphic 12" descr="Images with solid fill">
              <a:extLst>
                <a:ext uri="{FF2B5EF4-FFF2-40B4-BE49-F238E27FC236}">
                  <a16:creationId xmlns:a16="http://schemas.microsoft.com/office/drawing/2014/main" id="{FF1B77F0-0852-B14C-B58F-639B31FC89E4}"/>
                </a:ext>
              </a:extLst>
            </p:cNvPr>
            <p:cNvPicPr>
              <a:picLocks noChangeAspect="1"/>
            </p:cNvPicPr>
            <p:nvPr>
              <p:custDataLst>
                <p:tags r:id="rId57"/>
              </p:custDataLst>
            </p:nvPr>
          </p:nvPicPr>
          <p:blipFill>
            <a:blip r:embed="rId11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117"/>
                </a:ext>
              </a:extLst>
            </a:blip>
            <a:stretch>
              <a:fillRect/>
            </a:stretch>
          </p:blipFill>
          <p:spPr>
            <a:xfrm>
              <a:off x="8722434" y="5653650"/>
              <a:ext cx="369231" cy="369231"/>
            </a:xfrm>
            <a:prstGeom prst="rect">
              <a:avLst/>
            </a:prstGeom>
          </p:spPr>
        </p:pic>
        <p:pic>
          <p:nvPicPr>
            <p:cNvPr id="187" name="Picture 186" descr="Icon&#10;&#10;Description automatically generated">
              <a:extLst>
                <a:ext uri="{FF2B5EF4-FFF2-40B4-BE49-F238E27FC236}">
                  <a16:creationId xmlns:a16="http://schemas.microsoft.com/office/drawing/2014/main" id="{8A0CA137-7596-8B42-AE9A-3AFA23666AD5}"/>
                </a:ext>
              </a:extLst>
            </p:cNvPr>
            <p:cNvPicPr>
              <a:picLocks noChangeAspect="1"/>
            </p:cNvPicPr>
            <p:nvPr>
              <p:custDataLst>
                <p:tags r:id="rId58"/>
              </p:custDataLst>
            </p:nvPr>
          </p:nvPicPr>
          <p:blipFill>
            <a:blip r:embed="rId1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90555" y="5259500"/>
              <a:ext cx="418475" cy="418475"/>
            </a:xfrm>
            <a:prstGeom prst="rect">
              <a:avLst/>
            </a:prstGeom>
          </p:spPr>
        </p:pic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7D48AEDE-62EF-CC49-80FF-997BEC6056B7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 rot="5400000">
              <a:off x="4597689" y="2113584"/>
              <a:ext cx="873758" cy="405895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"/>
                <a:ea typeface="+mn-ea"/>
                <a:cs typeface="+mn-cs"/>
              </a:endParaRPr>
            </a:p>
          </p:txBody>
        </p:sp>
        <p:cxnSp>
          <p:nvCxnSpPr>
            <p:cNvPr id="189" name="Connector: Elbow 218">
              <a:extLst>
                <a:ext uri="{FF2B5EF4-FFF2-40B4-BE49-F238E27FC236}">
                  <a16:creationId xmlns:a16="http://schemas.microsoft.com/office/drawing/2014/main" id="{28A3B7F4-7C55-AA48-97DE-D642D4C6E939}"/>
                </a:ext>
              </a:extLst>
            </p:cNvPr>
            <p:cNvCxnSpPr>
              <a:stCxn id="170" idx="2"/>
            </p:cNvCxnSpPr>
            <p:nvPr>
              <p:custDataLst>
                <p:tags r:id="rId60"/>
              </p:custDataLst>
            </p:nvPr>
          </p:nvCxnSpPr>
          <p:spPr>
            <a:xfrm flipH="1">
              <a:off x="4828686" y="3041374"/>
              <a:ext cx="1762" cy="551243"/>
            </a:xfrm>
            <a:prstGeom prst="straightConnector1">
              <a:avLst/>
            </a:prstGeom>
            <a:ln w="1905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64BC1BEA-5447-6442-8430-E27A8EF303D3}"/>
                </a:ext>
              </a:extLst>
            </p:cNvPr>
            <p:cNvSpPr txBox="1"/>
            <p:nvPr>
              <p:custDataLst>
                <p:tags r:id="rId61"/>
              </p:custDataLst>
            </p:nvPr>
          </p:nvSpPr>
          <p:spPr>
            <a:xfrm>
              <a:off x="3823936" y="3722362"/>
              <a:ext cx="198163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rPr>
                <a:t>Containerized microservices</a:t>
              </a:r>
            </a:p>
          </p:txBody>
        </p:sp>
        <p:pic>
          <p:nvPicPr>
            <p:cNvPr id="191" name="Graphic 118" descr="Smart Phone with solid fill">
              <a:extLst>
                <a:ext uri="{FF2B5EF4-FFF2-40B4-BE49-F238E27FC236}">
                  <a16:creationId xmlns:a16="http://schemas.microsoft.com/office/drawing/2014/main" id="{B36BEB47-5628-7C41-9826-0E3BD737D7E7}"/>
                </a:ext>
              </a:extLst>
            </p:cNvPr>
            <p:cNvPicPr>
              <a:picLocks noChangeAspect="1"/>
            </p:cNvPicPr>
            <p:nvPr>
              <p:custDataLst>
                <p:tags r:id="rId62"/>
              </p:custDataLst>
            </p:nvPr>
          </p:nvPicPr>
          <p:blipFill>
            <a:blip r:embed="rId11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120"/>
                </a:ext>
              </a:extLst>
            </a:blip>
            <a:stretch>
              <a:fillRect/>
            </a:stretch>
          </p:blipFill>
          <p:spPr>
            <a:xfrm>
              <a:off x="591671" y="2967965"/>
              <a:ext cx="672987" cy="687823"/>
            </a:xfrm>
            <a:prstGeom prst="rect">
              <a:avLst/>
            </a:prstGeom>
          </p:spPr>
        </p:pic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01C2EE55-3AA6-BB4A-8183-F4380D9A831D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2932044" y="2143686"/>
              <a:ext cx="964096" cy="90623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"/>
                <a:ea typeface="+mn-ea"/>
                <a:cs typeface="+mn-cs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1307FF8E-6EC0-DF40-9A00-377709FAC89D}"/>
                </a:ext>
              </a:extLst>
            </p:cNvPr>
            <p:cNvSpPr txBox="1"/>
            <p:nvPr>
              <p:custDataLst>
                <p:tags r:id="rId64"/>
              </p:custDataLst>
            </p:nvPr>
          </p:nvSpPr>
          <p:spPr>
            <a:xfrm>
              <a:off x="2894000" y="2121099"/>
              <a:ext cx="1032609" cy="2741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E3629"/>
                  </a:solidFill>
                  <a:effectLst/>
                  <a:uLnTx/>
                  <a:uFillTx/>
                  <a:latin typeface="Oracle Sans"/>
                  <a:ea typeface="+mn-ea"/>
                  <a:cs typeface="+mn-cs"/>
                </a:rPr>
                <a:t>Public subnet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FE84C3BC-4669-3745-BAB1-5ADBC37A4774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2997784" y="2655720"/>
              <a:ext cx="805942" cy="237244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8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Arial"/>
                  <a:cs typeface="Oracle Sans" panose="020B0503020204020204" pitchFamily="34" charset="0"/>
                </a:rPr>
                <a:t>API Gateway</a:t>
              </a:r>
            </a:p>
          </p:txBody>
        </p:sp>
        <p:pic>
          <p:nvPicPr>
            <p:cNvPr id="195" name="Graphic 143">
              <a:extLst>
                <a:ext uri="{FF2B5EF4-FFF2-40B4-BE49-F238E27FC236}">
                  <a16:creationId xmlns:a16="http://schemas.microsoft.com/office/drawing/2014/main" id="{2F9816E8-C56C-DD4E-8D4D-C82AEBF57160}"/>
                </a:ext>
              </a:extLst>
            </p:cNvPr>
            <p:cNvPicPr>
              <a:picLocks noChangeAspect="1"/>
            </p:cNvPicPr>
            <p:nvPr>
              <p:custDataLst>
                <p:tags r:id="rId66"/>
              </p:custDataLst>
            </p:nvPr>
          </p:nvPicPr>
          <p:blipFill>
            <a:blip r:embed="rId12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122"/>
                </a:ext>
              </a:extLst>
            </a:blip>
            <a:stretch>
              <a:fillRect/>
            </a:stretch>
          </p:blipFill>
          <p:spPr>
            <a:xfrm>
              <a:off x="3157430" y="2303105"/>
              <a:ext cx="496952" cy="496952"/>
            </a:xfrm>
            <a:prstGeom prst="rect">
              <a:avLst/>
            </a:prstGeom>
          </p:spPr>
        </p:pic>
        <p:cxnSp>
          <p:nvCxnSpPr>
            <p:cNvPr id="196" name="Connector: Elbow 218">
              <a:extLst>
                <a:ext uri="{FF2B5EF4-FFF2-40B4-BE49-F238E27FC236}">
                  <a16:creationId xmlns:a16="http://schemas.microsoft.com/office/drawing/2014/main" id="{5B6B0C47-B84F-204F-9725-64CD4A7713C4}"/>
                </a:ext>
              </a:extLst>
            </p:cNvPr>
            <p:cNvCxnSpPr/>
            <p:nvPr>
              <p:custDataLst>
                <p:tags r:id="rId67"/>
              </p:custDataLst>
            </p:nvPr>
          </p:nvCxnSpPr>
          <p:spPr>
            <a:xfrm>
              <a:off x="3935506" y="2513214"/>
              <a:ext cx="447651" cy="0"/>
            </a:xfrm>
            <a:prstGeom prst="straightConnector1">
              <a:avLst/>
            </a:prstGeom>
            <a:ln w="1905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6B4792BE-A637-EB4D-B085-7EC72E68A282}"/>
                </a:ext>
              </a:extLst>
            </p:cNvPr>
            <p:cNvSpPr txBox="1"/>
            <p:nvPr>
              <p:custDataLst>
                <p:tags r:id="rId68"/>
              </p:custDataLst>
            </p:nvPr>
          </p:nvSpPr>
          <p:spPr>
            <a:xfrm>
              <a:off x="2270714" y="4543043"/>
              <a:ext cx="944489" cy="261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rPr>
                <a:t>OKE Cluster</a:t>
              </a:r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86DA91FF-3414-874F-B858-F7ED8CCFEBC3}"/>
                </a:ext>
              </a:extLst>
            </p:cNvPr>
            <p:cNvGrpSpPr/>
            <p:nvPr>
              <p:custDataLst>
                <p:tags r:id="rId69"/>
              </p:custDataLst>
            </p:nvPr>
          </p:nvGrpSpPr>
          <p:grpSpPr>
            <a:xfrm>
              <a:off x="3588602" y="4045226"/>
              <a:ext cx="2769128" cy="447263"/>
              <a:chOff x="3588602" y="4045226"/>
              <a:chExt cx="2769128" cy="447263"/>
            </a:xfrm>
          </p:grpSpPr>
          <p:pic>
            <p:nvPicPr>
              <p:cNvPr id="210" name="Picture 209">
                <a:extLst>
                  <a:ext uri="{FF2B5EF4-FFF2-40B4-BE49-F238E27FC236}">
                    <a16:creationId xmlns:a16="http://schemas.microsoft.com/office/drawing/2014/main" id="{71F53879-4402-8241-A42B-C8F884550AD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1"/>
                </p:custDataLst>
              </p:nvPr>
            </p:nvPicPr>
            <p:blipFill>
              <a:blip r:embed="rId123" cstate="screen">
                <a:extLst>
                  <a:ext uri="{BEBA8EAE-BF5A-486C-A8C5-ECC9F3942E4B}">
                    <a14:imgProps xmlns:a14="http://schemas.microsoft.com/office/drawing/2010/main">
                      <a14:imgLayer r:embed="rId124">
                        <a14:imgEffect>
                          <a14:colorTemperature colorTemp="112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88602" y="4045226"/>
                <a:ext cx="442740" cy="418774"/>
              </a:xfrm>
              <a:prstGeom prst="rect">
                <a:avLst/>
              </a:prstGeom>
            </p:spPr>
          </p:pic>
          <p:pic>
            <p:nvPicPr>
              <p:cNvPr id="211" name="Picture 210">
                <a:extLst>
                  <a:ext uri="{FF2B5EF4-FFF2-40B4-BE49-F238E27FC236}">
                    <a16:creationId xmlns:a16="http://schemas.microsoft.com/office/drawing/2014/main" id="{DD2EDB2B-B4B8-9042-93C0-79D43BE8DD9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2"/>
                </p:custDataLst>
              </p:nvPr>
            </p:nvPicPr>
            <p:blipFill>
              <a:blip r:embed="rId123" cstate="screen">
                <a:extLst>
                  <a:ext uri="{BEBA8EAE-BF5A-486C-A8C5-ECC9F3942E4B}">
                    <a14:imgProps xmlns:a14="http://schemas.microsoft.com/office/drawing/2010/main">
                      <a14:imgLayer r:embed="rId124">
                        <a14:imgEffect>
                          <a14:colorTemperature colorTemp="112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27509" y="4045226"/>
                <a:ext cx="442740" cy="418774"/>
              </a:xfrm>
              <a:prstGeom prst="rect">
                <a:avLst/>
              </a:prstGeom>
            </p:spPr>
          </p:pic>
          <p:pic>
            <p:nvPicPr>
              <p:cNvPr id="212" name="Picture 211" descr="A white letter on a blue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EB2C6CBB-AC3F-304A-8CAC-6DE18037453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3"/>
                </p:custDataLst>
              </p:nvPr>
            </p:nvPicPr>
            <p:blipFill>
              <a:blip r:embed="rId125" cstate="screen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56490" y="4045226"/>
                <a:ext cx="471493" cy="447263"/>
              </a:xfrm>
              <a:prstGeom prst="rect">
                <a:avLst/>
              </a:prstGeom>
            </p:spPr>
          </p:pic>
          <p:pic>
            <p:nvPicPr>
              <p:cNvPr id="213" name="Picture 212" descr="A white letter on a blue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BDD34B52-A545-CC49-9B2F-C9A55D576EB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4"/>
                </p:custDataLst>
              </p:nvPr>
            </p:nvPicPr>
            <p:blipFill>
              <a:blip r:embed="rId126" cstate="screen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00870" y="4045226"/>
                <a:ext cx="457200" cy="447263"/>
              </a:xfrm>
              <a:prstGeom prst="rect">
                <a:avLst/>
              </a:prstGeom>
            </p:spPr>
          </p:pic>
          <p:pic>
            <p:nvPicPr>
              <p:cNvPr id="214" name="Picture 213" descr="A white letter on a blue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A0593C19-6A2A-2E4A-8190-E80251D94D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5"/>
                </p:custDataLst>
              </p:nvPr>
            </p:nvPicPr>
            <p:blipFill>
              <a:blip r:embed="rId126" cstate="screen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00530" y="4045226"/>
                <a:ext cx="457200" cy="447263"/>
              </a:xfrm>
              <a:prstGeom prst="rect">
                <a:avLst/>
              </a:prstGeom>
            </p:spPr>
          </p:pic>
        </p:grp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E4A3F75B-8E61-CC48-8668-3465A4D6DCDA}"/>
                </a:ext>
              </a:extLst>
            </p:cNvPr>
            <p:cNvCxnSpPr>
              <a:endCxn id="192" idx="0"/>
            </p:cNvCxnSpPr>
            <p:nvPr>
              <p:custDataLst>
                <p:tags r:id="rId70"/>
              </p:custDataLst>
            </p:nvPr>
          </p:nvCxnSpPr>
          <p:spPr>
            <a:xfrm flipH="1">
              <a:off x="3414092" y="1192696"/>
              <a:ext cx="0" cy="95099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A8179E7-64DC-094B-B3C7-4B7C898344A8}"/>
                </a:ext>
              </a:extLst>
            </p:cNvPr>
            <p:cNvCxnSpPr/>
            <p:nvPr>
              <p:custDataLst>
                <p:tags r:id="rId71"/>
              </p:custDataLst>
            </p:nvPr>
          </p:nvCxnSpPr>
          <p:spPr>
            <a:xfrm>
              <a:off x="8255412" y="1068490"/>
              <a:ext cx="4005" cy="4120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1" name="Graphic 41" descr="Syncing cloud outline">
              <a:extLst>
                <a:ext uri="{FF2B5EF4-FFF2-40B4-BE49-F238E27FC236}">
                  <a16:creationId xmlns:a16="http://schemas.microsoft.com/office/drawing/2014/main" id="{1A8AA109-8914-B942-B071-A5F65E715F11}"/>
                </a:ext>
              </a:extLst>
            </p:cNvPr>
            <p:cNvPicPr>
              <a:picLocks noChangeAspect="1"/>
            </p:cNvPicPr>
            <p:nvPr>
              <p:custDataLst>
                <p:tags r:id="rId72"/>
              </p:custDataLst>
            </p:nvPr>
          </p:nvPicPr>
          <p:blipFill>
            <a:blip r:embed="rId12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128"/>
                </a:ext>
              </a:extLst>
            </a:blip>
            <a:stretch>
              <a:fillRect/>
            </a:stretch>
          </p:blipFill>
          <p:spPr>
            <a:xfrm>
              <a:off x="1075764" y="1420009"/>
              <a:ext cx="744071" cy="656217"/>
            </a:xfrm>
            <a:prstGeom prst="rect">
              <a:avLst/>
            </a:prstGeom>
          </p:spPr>
        </p:pic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1D214114-F3F2-6542-BCCB-6305BAF80C59}"/>
                </a:ext>
              </a:extLst>
            </p:cNvPr>
            <p:cNvSpPr txBox="1"/>
            <p:nvPr>
              <p:custDataLst>
                <p:tags r:id="rId73"/>
              </p:custDataLst>
            </p:nvPr>
          </p:nvSpPr>
          <p:spPr>
            <a:xfrm>
              <a:off x="918481" y="1954306"/>
              <a:ext cx="106471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rPr>
                <a:t>Public internet</a:t>
              </a:r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178B91AB-2ED7-C14F-8283-EE43635E082E}"/>
                </a:ext>
              </a:extLst>
            </p:cNvPr>
            <p:cNvCxnSpPr>
              <a:endCxn id="202" idx="2"/>
            </p:cNvCxnSpPr>
            <p:nvPr>
              <p:custDataLst>
                <p:tags r:id="rId74"/>
              </p:custDataLst>
            </p:nvPr>
          </p:nvCxnSpPr>
          <p:spPr>
            <a:xfrm flipH="1" flipV="1">
              <a:off x="1450839" y="2208221"/>
              <a:ext cx="0" cy="69634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Elbow Connector 203">
              <a:extLst>
                <a:ext uri="{FF2B5EF4-FFF2-40B4-BE49-F238E27FC236}">
                  <a16:creationId xmlns:a16="http://schemas.microsoft.com/office/drawing/2014/main" id="{C11B6AB2-4C6B-D94E-9F22-6E9879DA0593}"/>
                </a:ext>
              </a:extLst>
            </p:cNvPr>
            <p:cNvCxnSpPr/>
            <p:nvPr>
              <p:custDataLst>
                <p:tags r:id="rId75"/>
              </p:custDataLst>
            </p:nvPr>
          </p:nvCxnSpPr>
          <p:spPr>
            <a:xfrm flipV="1">
              <a:off x="1430769" y="935915"/>
              <a:ext cx="645460" cy="548641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" name="Graphic 66">
              <a:extLst>
                <a:ext uri="{FF2B5EF4-FFF2-40B4-BE49-F238E27FC236}">
                  <a16:creationId xmlns:a16="http://schemas.microsoft.com/office/drawing/2014/main" id="{23B10795-F16F-BA48-BB21-1DCC8ECB065E}"/>
                </a:ext>
              </a:extLst>
            </p:cNvPr>
            <p:cNvPicPr>
              <a:picLocks noChangeAspect="1"/>
            </p:cNvPicPr>
            <p:nvPr>
              <p:custDataLst>
                <p:tags r:id="rId76"/>
              </p:custDataLst>
            </p:nvPr>
          </p:nvPicPr>
          <p:blipFill>
            <a:blip r:embed="rId12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130"/>
                </a:ext>
              </a:extLst>
            </a:blip>
            <a:stretch>
              <a:fillRect/>
            </a:stretch>
          </p:blipFill>
          <p:spPr>
            <a:xfrm>
              <a:off x="3998524" y="1226370"/>
              <a:ext cx="541075" cy="541075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87C89B25-0137-6749-8802-B0BBBEF79791}"/>
                </a:ext>
              </a:extLst>
            </p:cNvPr>
            <p:cNvSpPr txBox="1"/>
            <p:nvPr>
              <p:custDataLst>
                <p:tags r:id="rId77"/>
              </p:custDataLst>
            </p:nvPr>
          </p:nvSpPr>
          <p:spPr>
            <a:xfrm>
              <a:off x="4502257" y="1456841"/>
              <a:ext cx="12202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rPr>
                <a:t>Oracle Identity Cloud</a:t>
              </a:r>
            </a:p>
          </p:txBody>
        </p:sp>
        <p:cxnSp>
          <p:nvCxnSpPr>
            <p:cNvPr id="207" name="Elbow Connector 206">
              <a:extLst>
                <a:ext uri="{FF2B5EF4-FFF2-40B4-BE49-F238E27FC236}">
                  <a16:creationId xmlns:a16="http://schemas.microsoft.com/office/drawing/2014/main" id="{995B7D97-C9A4-4C48-8ECA-AB7901610CBB}"/>
                </a:ext>
              </a:extLst>
            </p:cNvPr>
            <p:cNvCxnSpPr/>
            <p:nvPr>
              <p:custDataLst>
                <p:tags r:id="rId78"/>
              </p:custDataLst>
            </p:nvPr>
          </p:nvCxnSpPr>
          <p:spPr>
            <a:xfrm rot="10800000" flipV="1">
              <a:off x="1796390" y="1596326"/>
              <a:ext cx="2248669" cy="1413136"/>
            </a:xfrm>
            <a:prstGeom prst="bentConnector3">
              <a:avLst>
                <a:gd name="adj1" fmla="val 57581"/>
              </a:avLst>
            </a:prstGeom>
            <a:ln>
              <a:solidFill>
                <a:schemeClr val="tx1"/>
              </a:solidFill>
              <a:prstDash val="dashDot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Elbow Connector 207">
              <a:extLst>
                <a:ext uri="{FF2B5EF4-FFF2-40B4-BE49-F238E27FC236}">
                  <a16:creationId xmlns:a16="http://schemas.microsoft.com/office/drawing/2014/main" id="{A69C0290-7B92-A143-BB05-7BDB49629FAC}"/>
                </a:ext>
              </a:extLst>
            </p:cNvPr>
            <p:cNvCxnSpPr/>
            <p:nvPr>
              <p:custDataLst>
                <p:tags r:id="rId79"/>
              </p:custDataLst>
            </p:nvPr>
          </p:nvCxnSpPr>
          <p:spPr>
            <a:xfrm rot="5400000" flipH="1" flipV="1">
              <a:off x="3569126" y="1693870"/>
              <a:ext cx="626360" cy="232436"/>
            </a:xfrm>
            <a:prstGeom prst="bentConnector2">
              <a:avLst/>
            </a:prstGeom>
            <a:ln>
              <a:prstDash val="lg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Elbow Connector 208">
              <a:extLst>
                <a:ext uri="{FF2B5EF4-FFF2-40B4-BE49-F238E27FC236}">
                  <a16:creationId xmlns:a16="http://schemas.microsoft.com/office/drawing/2014/main" id="{1948CB30-288B-8E4F-90E4-1408A6C56E8A}"/>
                </a:ext>
              </a:extLst>
            </p:cNvPr>
            <p:cNvCxnSpPr/>
            <p:nvPr>
              <p:custDataLst>
                <p:tags r:id="rId80"/>
              </p:custDataLst>
            </p:nvPr>
          </p:nvCxnSpPr>
          <p:spPr>
            <a:xfrm rot="5400000">
              <a:off x="3746680" y="1791231"/>
              <a:ext cx="625017" cy="390195"/>
            </a:xfrm>
            <a:prstGeom prst="bentConnector2">
              <a:avLst/>
            </a:prstGeom>
            <a:ln>
              <a:prstDash val="lg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40E76FF-8EC2-A544-8D14-EB06AAA429E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2110975" y="5220727"/>
            <a:ext cx="2942211" cy="1155892"/>
            <a:chOff x="7030516" y="4418523"/>
            <a:chExt cx="4247192" cy="251900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3D1C135-B07C-AF40-9F91-6A7DB60B3BD3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8758708" y="4418523"/>
              <a:ext cx="2519000" cy="2519000"/>
              <a:chOff x="7030516" y="4418523"/>
              <a:chExt cx="2519000" cy="2519000"/>
            </a:xfrm>
          </p:grpSpPr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FFF12B2A-695C-DB4E-80B7-E13DB169319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13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30516" y="4418523"/>
                <a:ext cx="2519000" cy="2519000"/>
              </a:xfrm>
              <a:prstGeom prst="rect">
                <a:avLst/>
              </a:prstGeom>
            </p:spPr>
          </p:pic>
          <p:sp>
            <p:nvSpPr>
              <p:cNvPr id="92" name="Rounded Rectangle 91">
                <a:extLst>
                  <a:ext uri="{FF2B5EF4-FFF2-40B4-BE49-F238E27FC236}">
                    <a16:creationId xmlns:a16="http://schemas.microsoft.com/office/drawing/2014/main" id="{F331FFA1-8EEB-9C46-B37A-A8134833799A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 bwMode="gray">
              <a:xfrm>
                <a:off x="7304588" y="5393807"/>
                <a:ext cx="216000" cy="123425"/>
              </a:xfrm>
              <a:prstGeom prst="roundRect">
                <a:avLst/>
              </a:prstGeom>
              <a:solidFill>
                <a:srgbClr val="999999"/>
              </a:solidFill>
              <a:ln w="15875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>
                  <a:solidFill>
                    <a:schemeClr val="tx1"/>
                  </a:solidFill>
                  <a:latin typeface="Oracle Sans Regular" charset="0"/>
                </a:endParaRPr>
              </a:p>
            </p:txBody>
          </p:sp>
          <p:sp>
            <p:nvSpPr>
              <p:cNvPr id="93" name="Rounded Rectangle 92">
                <a:extLst>
                  <a:ext uri="{FF2B5EF4-FFF2-40B4-BE49-F238E27FC236}">
                    <a16:creationId xmlns:a16="http://schemas.microsoft.com/office/drawing/2014/main" id="{6F2658EE-58D0-FA4D-AD36-5447153D1B9E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 bwMode="gray">
              <a:xfrm>
                <a:off x="8182644" y="5378996"/>
                <a:ext cx="216000" cy="123425"/>
              </a:xfrm>
              <a:prstGeom prst="roundRect">
                <a:avLst/>
              </a:prstGeom>
              <a:solidFill>
                <a:srgbClr val="999999"/>
              </a:solidFill>
              <a:ln w="15875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>
                  <a:solidFill>
                    <a:schemeClr val="tx1"/>
                  </a:solidFill>
                  <a:latin typeface="Oracle Sans Regular" charset="0"/>
                </a:endParaRPr>
              </a:p>
            </p:txBody>
          </p:sp>
          <p:sp>
            <p:nvSpPr>
              <p:cNvPr id="94" name="Rounded Rectangle 93">
                <a:extLst>
                  <a:ext uri="{FF2B5EF4-FFF2-40B4-BE49-F238E27FC236}">
                    <a16:creationId xmlns:a16="http://schemas.microsoft.com/office/drawing/2014/main" id="{248AAD20-B11B-3C48-BD4B-C8226B5692CE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 bwMode="gray">
              <a:xfrm>
                <a:off x="9046740" y="5393807"/>
                <a:ext cx="216000" cy="123425"/>
              </a:xfrm>
              <a:prstGeom prst="roundRect">
                <a:avLst/>
              </a:prstGeom>
              <a:solidFill>
                <a:srgbClr val="999999"/>
              </a:solidFill>
              <a:ln w="15875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>
                  <a:solidFill>
                    <a:schemeClr val="tx1"/>
                  </a:solidFill>
                  <a:latin typeface="Oracle Sans Regular" charset="0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3535037-C624-E64D-9A07-BA95210E175A}"/>
                </a:ext>
              </a:extLst>
            </p:cNvPr>
            <p:cNvGrpSpPr/>
            <p:nvPr>
              <p:custDataLst>
                <p:tags r:id="rId13"/>
              </p:custDataLst>
            </p:nvPr>
          </p:nvGrpSpPr>
          <p:grpSpPr>
            <a:xfrm>
              <a:off x="7030516" y="4418523"/>
              <a:ext cx="2519000" cy="2519000"/>
              <a:chOff x="7030516" y="4418523"/>
              <a:chExt cx="2519000" cy="2519000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5E9D239F-CEE4-7644-A548-9DD3EB6079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13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30516" y="4418523"/>
                <a:ext cx="2519000" cy="2519000"/>
              </a:xfrm>
              <a:prstGeom prst="rect">
                <a:avLst/>
              </a:prstGeom>
            </p:spPr>
          </p:pic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A1B405A9-CA5C-5046-8768-EDBE5F16EC09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 bwMode="gray">
              <a:xfrm>
                <a:off x="7304588" y="5393807"/>
                <a:ext cx="216000" cy="123425"/>
              </a:xfrm>
              <a:prstGeom prst="roundRect">
                <a:avLst/>
              </a:prstGeom>
              <a:solidFill>
                <a:srgbClr val="999999"/>
              </a:solidFill>
              <a:ln w="15875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>
                  <a:solidFill>
                    <a:schemeClr val="tx1"/>
                  </a:solidFill>
                  <a:latin typeface="Oracle Sans Regular" charset="0"/>
                </a:endParaRPr>
              </a:p>
            </p:txBody>
          </p:sp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82AF4470-7D07-8A4D-B2D9-8D0D940007C6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 bwMode="gray">
              <a:xfrm>
                <a:off x="8182644" y="5378996"/>
                <a:ext cx="216000" cy="123425"/>
              </a:xfrm>
              <a:prstGeom prst="roundRect">
                <a:avLst/>
              </a:prstGeom>
              <a:solidFill>
                <a:srgbClr val="999999"/>
              </a:solidFill>
              <a:ln w="15875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>
                  <a:solidFill>
                    <a:schemeClr val="tx1"/>
                  </a:solidFill>
                  <a:latin typeface="Oracle Sans Regular" charset="0"/>
                </a:endParaRPr>
              </a:p>
            </p:txBody>
          </p:sp>
          <p:sp>
            <p:nvSpPr>
              <p:cNvPr id="90" name="Rounded Rectangle 89">
                <a:extLst>
                  <a:ext uri="{FF2B5EF4-FFF2-40B4-BE49-F238E27FC236}">
                    <a16:creationId xmlns:a16="http://schemas.microsoft.com/office/drawing/2014/main" id="{0D8E9D93-747B-314A-8264-BAF9ABD94CFC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 bwMode="gray">
              <a:xfrm>
                <a:off x="9046740" y="5393807"/>
                <a:ext cx="216000" cy="123425"/>
              </a:xfrm>
              <a:prstGeom prst="roundRect">
                <a:avLst/>
              </a:prstGeom>
              <a:solidFill>
                <a:srgbClr val="999999"/>
              </a:solidFill>
              <a:ln w="15875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>
                  <a:solidFill>
                    <a:schemeClr val="tx1"/>
                  </a:solidFill>
                  <a:latin typeface="Oracle Sans Regular" charset="0"/>
                </a:endParaRPr>
              </a:p>
            </p:txBody>
          </p:sp>
        </p:grp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5B0FBF23-A766-8643-83CF-2B0D3F706A8F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3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9359" y="4799310"/>
              <a:ext cx="626457" cy="626457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FAE0B7AE-3CED-E345-A0BF-1A1DDADCCDB6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3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70436" y="4799310"/>
              <a:ext cx="626457" cy="626457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0574C84-E60E-3B49-884F-0B7DD876430C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3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0716" y="4799310"/>
              <a:ext cx="626457" cy="626457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B35AD133-1A3B-6740-BC0B-791D6C95C590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3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5168" y="4799310"/>
              <a:ext cx="626457" cy="626457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40DDF039-D3C8-D340-92DD-3496BAADF933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3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75448" y="4799310"/>
              <a:ext cx="626457" cy="626457"/>
            </a:xfrm>
            <a:prstGeom prst="rect">
              <a:avLst/>
            </a:prstGeom>
          </p:spPr>
        </p:pic>
      </p:grpSp>
      <p:pic>
        <p:nvPicPr>
          <p:cNvPr id="95" name="Picture 94" descr="json.png">
            <a:extLst>
              <a:ext uri="{FF2B5EF4-FFF2-40B4-BE49-F238E27FC236}">
                <a16:creationId xmlns:a16="http://schemas.microsoft.com/office/drawing/2014/main" id="{4E251227-A31F-2F4C-A826-A5C21FD6284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3492" y="5859539"/>
            <a:ext cx="527124" cy="288986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4A9E56B-4EAF-7240-ACF0-80A6804258F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567888" y="5906298"/>
            <a:ext cx="474157" cy="2778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00">
                <a:solidFill>
                  <a:schemeClr val="bg1"/>
                </a:solidFill>
                <a:latin typeface="Oracle Sans Regular" charset="0"/>
              </a:rPr>
              <a:t>Graph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09FF92F-BE66-144B-B979-EFECDBC039C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823601" y="5876689"/>
            <a:ext cx="305329" cy="25631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00">
                <a:solidFill>
                  <a:schemeClr val="bg1"/>
                </a:solidFill>
                <a:latin typeface="Oracle Sans Regular" charset="0"/>
              </a:rPr>
              <a:t>Row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0D40E43-F377-C54C-B44F-7F916D7E06A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379601" y="5895498"/>
            <a:ext cx="341783" cy="25062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00">
                <a:solidFill>
                  <a:schemeClr val="bg1"/>
                </a:solidFill>
                <a:latin typeface="Oracle Sans Regular" charset="0"/>
              </a:rPr>
              <a:t>Row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63FC756-FF1A-A046-ACC8-FEAEDE58CE3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903779" y="5879279"/>
            <a:ext cx="500942" cy="28305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00">
                <a:solidFill>
                  <a:schemeClr val="bg1"/>
                </a:solidFill>
                <a:latin typeface="Oracle Sans Regular" charset="0"/>
              </a:rPr>
              <a:t>Column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FFCF83D-9FFA-354E-A6F6-C831B3FC217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460465" y="5203208"/>
            <a:ext cx="9605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800" b="1">
                <a:solidFill>
                  <a:srgbClr val="312D2A"/>
                </a:solidFill>
                <a:latin typeface="Oracle Sans Tab"/>
              </a:rPr>
              <a:t>Multi-model DB</a:t>
            </a: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2D8EA09C-055D-4018-9820-4C60421A80E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68875" y="172878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es-CO" dirty="0" smtClean="0"/>
              <a:t>Web/ Mobile </a:t>
            </a:r>
            <a:r>
              <a:rPr lang="es-CO" dirty="0" err="1" smtClean="0"/>
              <a:t>Microservices</a:t>
            </a:r>
            <a:endParaRPr lang="es-CO" dirty="0"/>
          </a:p>
        </p:txBody>
      </p:sp>
      <p:sp>
        <p:nvSpPr>
          <p:cNvPr id="101" name="Footer Placeholder 4"/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mtClean="0"/>
              <a:t>Copyright © 2019, Oracle y/o sus filiales. Todos los derechos reservados.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773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9CA8D64D-409A-44DA-A361-1CA46C4C671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70197" y="1017896"/>
            <a:ext cx="10671048" cy="3305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Oracle Sans Tab" panose="020B0503020204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73152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ClrTx/>
              <a:buSzPct val="120000"/>
              <a:buFont typeface="Oracle Sans Tab Light" panose="020B0403020204020204" pitchFamily="34" charset="0"/>
              <a:buChar char="-"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109728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System Font Regular"/>
              <a:buChar char="◦"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146304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System Font Regular"/>
              <a:buChar char="•"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82880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SzPct val="120000"/>
              <a:buFont typeface="System Font Regular"/>
              <a:buChar char="-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1945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System Font Regular"/>
              <a:buChar char="◦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System Font Regular"/>
              <a:buNone/>
              <a:defRPr/>
            </a:pPr>
            <a:r>
              <a:rPr kumimoji="0" lang="es-CO" sz="1800" b="0" i="0" u="none" strike="noStrike" kern="1200" cap="none" spc="0" normalizeH="0" baseline="0" dirty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Oracle Sans Tab" panose="020B0503020204020204" pitchFamily="34" charset="0"/>
              </a:rPr>
              <a:t>Patrón de Arquitectura</a:t>
            </a:r>
            <a:endParaRPr kumimoji="0" lang="es-CO" sz="1800" b="0" i="0" u="none" strike="noStrike" kern="1200" cap="none" spc="0" normalizeH="0" baseline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Oracle Sans Tab" panose="020B0503020204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06B346C-EA8E-B848-B707-416000A493D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445114" y="2071575"/>
            <a:ext cx="1851551" cy="41617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E0E2E1">
                    <a:lumMod val="10000"/>
                  </a:srgbClr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1F3FCCF-E7BA-6A4A-9C21-9358FF61D16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10976" y="1467631"/>
            <a:ext cx="7002780" cy="49158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E0E2E1">
                    <a:lumMod val="10000"/>
                  </a:srgbClr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 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8A54CC8-F4B6-BB43-81D0-8A3CFC81CE4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397437" y="2071575"/>
            <a:ext cx="2969993" cy="41617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E0E2E1">
                    <a:lumMod val="10000"/>
                  </a:srgbClr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BB58DC4-FAD4-B14A-979F-34B78EED0AF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48399" y="1576847"/>
            <a:ext cx="1835247" cy="252633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8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CFBFA">
                    <a:lumMod val="50000"/>
                  </a:srgbClr>
                </a:solidFill>
                <a:effectLst/>
                <a:uLnTx/>
                <a:uFillTx/>
                <a:latin typeface="Oracle Sans" panose="020B0503020204020204" pitchFamily="34" charset="0"/>
                <a:ea typeface="Arial"/>
                <a:cs typeface="Oracle Sans" panose="020B0503020204020204" pitchFamily="34" charset="0"/>
              </a:rPr>
              <a:t>Event Producers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05EDD6A-C49E-0745-AAED-8E844E86B75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593104" y="2100520"/>
            <a:ext cx="1806602" cy="248786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8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Arial"/>
                <a:cs typeface="Oracle Sans" panose="020B0503020204020204" pitchFamily="34" charset="0"/>
              </a:rPr>
              <a:t>Accessible Endpoints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4D259E0-7D0B-B64B-8C46-1E9A9550699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10976" y="2087769"/>
            <a:ext cx="1377874" cy="248786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8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Arial"/>
                <a:cs typeface="Oracle Sans" panose="020B0503020204020204" pitchFamily="34" charset="0"/>
              </a:rPr>
              <a:t>Private Network</a:t>
            </a:r>
          </a:p>
        </p:txBody>
      </p:sp>
      <p:cxnSp>
        <p:nvCxnSpPr>
          <p:cNvPr id="73" name="Connector: Elbow 203">
            <a:extLst>
              <a:ext uri="{FF2B5EF4-FFF2-40B4-BE49-F238E27FC236}">
                <a16:creationId xmlns:a16="http://schemas.microsoft.com/office/drawing/2014/main" id="{E161B21E-27AE-F24F-B67C-47E4EF88394F}"/>
              </a:ext>
            </a:extLst>
          </p:cNvPr>
          <p:cNvCxnSpPr>
            <a:stCxn id="75" idx="1"/>
            <a:endCxn id="104" idx="1"/>
          </p:cNvCxnSpPr>
          <p:nvPr>
            <p:custDataLst>
              <p:tags r:id="rId8"/>
            </p:custDataLst>
          </p:nvPr>
        </p:nvCxnSpPr>
        <p:spPr>
          <a:xfrm rot="10800000">
            <a:off x="1091460" y="2153855"/>
            <a:ext cx="259915" cy="1454876"/>
          </a:xfrm>
          <a:prstGeom prst="bentConnector3">
            <a:avLst>
              <a:gd name="adj1" fmla="val 187952"/>
            </a:avLst>
          </a:prstGeom>
          <a:ln w="19050">
            <a:solidFill>
              <a:schemeClr val="bg2">
                <a:lumMod val="1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19D9024-BDE2-0448-BC5A-667280F0BFEB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1185222" y="3338845"/>
            <a:ext cx="1017462" cy="890553"/>
            <a:chOff x="3195294" y="1748338"/>
            <a:chExt cx="993501" cy="819905"/>
          </a:xfrm>
        </p:grpSpPr>
        <p:pic>
          <p:nvPicPr>
            <p:cNvPr id="75" name="Graphic 203">
              <a:extLst>
                <a:ext uri="{FF2B5EF4-FFF2-40B4-BE49-F238E27FC236}">
                  <a16:creationId xmlns:a16="http://schemas.microsoft.com/office/drawing/2014/main" id="{996277B7-A934-7B4B-AB93-270279647F79}"/>
                </a:ext>
              </a:extLst>
            </p:cNvPr>
            <p:cNvPicPr>
              <a:picLocks noChangeAspect="1"/>
            </p:cNvPicPr>
            <p:nvPr>
              <p:custDataLst>
                <p:tags r:id="rId50"/>
              </p:custDataLst>
            </p:nvPr>
          </p:nvPicPr>
          <p:blipFill>
            <a:blip r:embed="rId5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58"/>
                </a:ext>
              </a:extLst>
            </a:blip>
            <a:stretch>
              <a:fillRect/>
            </a:stretch>
          </p:blipFill>
          <p:spPr>
            <a:xfrm>
              <a:off x="3357533" y="1748338"/>
              <a:ext cx="496952" cy="496952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37C3D97-2965-2B4E-AA7D-05305A47E1BE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3195294" y="2217378"/>
              <a:ext cx="993501" cy="350865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8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Arial"/>
                  <a:cs typeface="Oracle Sans" panose="020B0503020204020204" pitchFamily="34" charset="0"/>
                </a:rPr>
                <a:t>Service Connector Hub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63274E6-45B3-884B-B2D2-70AA4E33D29A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2856158" y="2474537"/>
            <a:ext cx="825380" cy="968038"/>
            <a:chOff x="5259559" y="1477640"/>
            <a:chExt cx="805942" cy="89124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4371118-5F27-0F47-B0A8-B2333D3059DE}"/>
                </a:ext>
              </a:extLst>
            </p:cNvPr>
            <p:cNvGrpSpPr/>
            <p:nvPr>
              <p:custDataLst>
                <p:tags r:id="rId46"/>
              </p:custDataLst>
            </p:nvPr>
          </p:nvGrpSpPr>
          <p:grpSpPr>
            <a:xfrm>
              <a:off x="5259559" y="1761316"/>
              <a:ext cx="805942" cy="607567"/>
              <a:chOff x="7720073" y="1369977"/>
              <a:chExt cx="805942" cy="607567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F6A5E00F-97C3-BB4C-9E63-E2DAFBB64835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>
              <a:xfrm>
                <a:off x="7720073" y="1740300"/>
                <a:ext cx="805942" cy="237244"/>
              </a:xfrm>
              <a:prstGeom prst="rect">
                <a:avLst/>
              </a:prstGeom>
            </p:spPr>
            <p:txBody>
              <a:bodyPr wrap="square" tIns="73152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85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" panose="020B0503020204020204" pitchFamily="34" charset="0"/>
                    <a:ea typeface="Arial"/>
                    <a:cs typeface="Oracle Sans" panose="020B0503020204020204" pitchFamily="34" charset="0"/>
                  </a:rPr>
                  <a:t>Streams</a:t>
                </a:r>
              </a:p>
            </p:txBody>
          </p:sp>
          <p:pic>
            <p:nvPicPr>
              <p:cNvPr id="81" name="Graphic 129">
                <a:extLst>
                  <a:ext uri="{FF2B5EF4-FFF2-40B4-BE49-F238E27FC236}">
                    <a16:creationId xmlns:a16="http://schemas.microsoft.com/office/drawing/2014/main" id="{D8BF45EF-91CD-3144-971D-5C36BB328E1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9"/>
                </p:custDataLst>
              </p:nvPr>
            </p:nvPicPr>
            <p:blipFill>
              <a:blip r:embed="rId5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60"/>
                  </a:ext>
                </a:extLst>
              </a:blip>
              <a:stretch>
                <a:fillRect/>
              </a:stretch>
            </p:blipFill>
            <p:spPr>
              <a:xfrm>
                <a:off x="7878262" y="1369977"/>
                <a:ext cx="496952" cy="496952"/>
              </a:xfrm>
              <a:prstGeom prst="rect">
                <a:avLst/>
              </a:prstGeom>
            </p:spPr>
          </p:pic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CF34133-2E67-9C42-A73A-52BB1B229920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5259559" y="1477640"/>
              <a:ext cx="805942" cy="350865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8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" b="1" i="1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Arial"/>
                  <a:cs typeface="Oracle Sans" panose="020B0503020204020204" pitchFamily="34" charset="0"/>
                </a:rPr>
                <a:t>Scalable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8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" b="1" i="1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Arial"/>
                  <a:cs typeface="Oracle Sans" panose="020B0503020204020204" pitchFamily="34" charset="0"/>
                </a:rPr>
                <a:t>Buffer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0D35A6F-0394-1146-AB6B-EE2230645A1D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4938497" y="2742609"/>
            <a:ext cx="825380" cy="1016870"/>
            <a:chOff x="7298963" y="1389871"/>
            <a:chExt cx="805942" cy="936201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459B9C9F-719F-7148-B3CA-FA80F2D1EFEC}"/>
                </a:ext>
              </a:extLst>
            </p:cNvPr>
            <p:cNvGrpSpPr/>
            <p:nvPr>
              <p:custDataLst>
                <p:tags r:id="rId42"/>
              </p:custDataLst>
            </p:nvPr>
          </p:nvGrpSpPr>
          <p:grpSpPr>
            <a:xfrm>
              <a:off x="7351911" y="1748338"/>
              <a:ext cx="702226" cy="577734"/>
              <a:chOff x="7237432" y="3849869"/>
              <a:chExt cx="903402" cy="743245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203D8ED2-044F-4745-A734-813280D965BD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>
                <a:off x="7237432" y="4287904"/>
                <a:ext cx="903402" cy="305210"/>
              </a:xfrm>
              <a:prstGeom prst="rect">
                <a:avLst/>
              </a:prstGeom>
            </p:spPr>
            <p:txBody>
              <a:bodyPr wrap="square" tIns="73152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85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" panose="020B0503020204020204" pitchFamily="34" charset="0"/>
                    <a:ea typeface="Arial"/>
                    <a:cs typeface="Oracle Sans" panose="020B0503020204020204" pitchFamily="34" charset="0"/>
                  </a:rPr>
                  <a:t>Functions</a:t>
                </a:r>
              </a:p>
            </p:txBody>
          </p:sp>
          <p:pic>
            <p:nvPicPr>
              <p:cNvPr id="88" name="Graphic 158">
                <a:extLst>
                  <a:ext uri="{FF2B5EF4-FFF2-40B4-BE49-F238E27FC236}">
                    <a16:creationId xmlns:a16="http://schemas.microsoft.com/office/drawing/2014/main" id="{EA23600C-EBC9-9E40-80BA-A00E16A0D0E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5"/>
                </p:custDataLst>
              </p:nvPr>
            </p:nvPicPr>
            <p:blipFill>
              <a:blip r:embed="rId6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62"/>
                  </a:ext>
                </a:extLst>
              </a:blip>
              <a:stretch>
                <a:fillRect/>
              </a:stretch>
            </p:blipFill>
            <p:spPr>
              <a:xfrm>
                <a:off x="7439255" y="3849869"/>
                <a:ext cx="496952" cy="496952"/>
              </a:xfrm>
              <a:prstGeom prst="rect">
                <a:avLst/>
              </a:prstGeom>
            </p:spPr>
          </p:pic>
        </p:grp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0361ED2-0EE3-9A46-B561-98C73C8BA824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298963" y="1389871"/>
              <a:ext cx="805942" cy="350865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8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" b="1" i="1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Arial"/>
                  <a:cs typeface="Oracle Sans" panose="020B0503020204020204" pitchFamily="34" charset="0"/>
                </a:rPr>
                <a:t>Dynamic 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8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" b="1" i="1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Arial"/>
                  <a:cs typeface="Oracle Sans" panose="020B0503020204020204" pitchFamily="34" charset="0"/>
                </a:rPr>
                <a:t>Processing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52D22AC-0855-964A-B69D-DDAD24BA4282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6274905" y="2748233"/>
            <a:ext cx="825380" cy="1065783"/>
            <a:chOff x="8635371" y="1364811"/>
            <a:chExt cx="805942" cy="981234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20AF1F4-D02A-2247-ACD9-436E5D509053}"/>
                </a:ext>
              </a:extLst>
            </p:cNvPr>
            <p:cNvGrpSpPr/>
            <p:nvPr>
              <p:custDataLst>
                <p:tags r:id="rId38"/>
              </p:custDataLst>
            </p:nvPr>
          </p:nvGrpSpPr>
          <p:grpSpPr>
            <a:xfrm>
              <a:off x="8777903" y="1660551"/>
              <a:ext cx="639919" cy="685494"/>
              <a:chOff x="5081437" y="1018430"/>
              <a:chExt cx="639919" cy="685494"/>
            </a:xfrm>
          </p:grpSpPr>
          <p:pic>
            <p:nvPicPr>
              <p:cNvPr id="92" name="Graphic 201">
                <a:extLst>
                  <a:ext uri="{FF2B5EF4-FFF2-40B4-BE49-F238E27FC236}">
                    <a16:creationId xmlns:a16="http://schemas.microsoft.com/office/drawing/2014/main" id="{F3865676-D6A5-C54E-9C53-D8EAEE0D06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0"/>
                </p:custDataLst>
              </p:nvPr>
            </p:nvPicPr>
            <p:blipFill>
              <a:blip r:embed="rId6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64"/>
                  </a:ext>
                </a:extLst>
              </a:blip>
              <a:stretch>
                <a:fillRect/>
              </a:stretch>
            </p:blipFill>
            <p:spPr>
              <a:xfrm>
                <a:off x="5107123" y="1018430"/>
                <a:ext cx="496952" cy="496952"/>
              </a:xfrm>
              <a:prstGeom prst="rect">
                <a:avLst/>
              </a:prstGeom>
            </p:spPr>
          </p:pic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0EEA45C-C788-6045-B3B0-79A6D551C67A}"/>
                  </a:ext>
                </a:extLst>
              </p:cNvPr>
              <p:cNvSpPr txBox="1"/>
              <p:nvPr>
                <p:custDataLst>
                  <p:tags r:id="rId41"/>
                </p:custDataLst>
              </p:nvPr>
            </p:nvSpPr>
            <p:spPr>
              <a:xfrm>
                <a:off x="5081437" y="1488480"/>
                <a:ext cx="63991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"/>
                    <a:ea typeface="+mn-ea"/>
                    <a:cs typeface="+mn-cs"/>
                  </a:rPr>
                  <a:t>Database</a:t>
                </a:r>
              </a:p>
            </p:txBody>
          </p:sp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81BEEFA-AA9C-464F-8D8C-79E2A8693CDB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35371" y="1364811"/>
              <a:ext cx="805942" cy="350865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8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" b="1" i="1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Arial"/>
                  <a:cs typeface="Oracle Sans" panose="020B0503020204020204" pitchFamily="34" charset="0"/>
                </a:rPr>
                <a:t>Dynamic 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8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" b="1" i="1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Arial"/>
                  <a:cs typeface="Oracle Sans" panose="020B0503020204020204" pitchFamily="34" charset="0"/>
                </a:rPr>
                <a:t>Data Load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F2CF41F-C3C8-BC4D-83F0-A3793BCB5D44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1228091" y="4793447"/>
            <a:ext cx="968419" cy="861537"/>
            <a:chOff x="6956729" y="1360764"/>
            <a:chExt cx="945613" cy="79319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849B3AA-70D0-514D-9EB2-9DAD43B05A70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6956729" y="1803090"/>
              <a:ext cx="945613" cy="350865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8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Arial"/>
                  <a:cs typeface="Oracle Sans" panose="020B0503020204020204" pitchFamily="34" charset="0"/>
                </a:rPr>
                <a:t>Alerts and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8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Arial"/>
                  <a:cs typeface="Oracle Sans" panose="020B0503020204020204" pitchFamily="34" charset="0"/>
                </a:rPr>
                <a:t>Notifications</a:t>
              </a:r>
            </a:p>
          </p:txBody>
        </p:sp>
        <p:pic>
          <p:nvPicPr>
            <p:cNvPr id="96" name="Graphic 311">
              <a:extLst>
                <a:ext uri="{FF2B5EF4-FFF2-40B4-BE49-F238E27FC236}">
                  <a16:creationId xmlns:a16="http://schemas.microsoft.com/office/drawing/2014/main" id="{B769258B-1146-B348-9862-503EEBE4960C}"/>
                </a:ext>
              </a:extLst>
            </p:cNvPr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6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66"/>
                </a:ext>
              </a:extLst>
            </a:blip>
            <a:stretch>
              <a:fillRect/>
            </a:stretch>
          </p:blipFill>
          <p:spPr>
            <a:xfrm>
              <a:off x="7163342" y="1360764"/>
              <a:ext cx="496952" cy="496952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B147EF4-0CA6-B54F-B41E-7F7FC29E1DD6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2870982" y="4549878"/>
            <a:ext cx="825380" cy="1017649"/>
            <a:chOff x="5234964" y="3473721"/>
            <a:chExt cx="805942" cy="936919"/>
          </a:xfrm>
        </p:grpSpPr>
        <p:pic>
          <p:nvPicPr>
            <p:cNvPr id="99" name="Graphic 80">
              <a:extLst>
                <a:ext uri="{FF2B5EF4-FFF2-40B4-BE49-F238E27FC236}">
                  <a16:creationId xmlns:a16="http://schemas.microsoft.com/office/drawing/2014/main" id="{955D1ADC-097A-5E42-BFEA-D52DEB162B04}"/>
                </a:ext>
              </a:extLst>
            </p:cNvPr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6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68"/>
                </a:ext>
              </a:extLst>
            </a:blip>
            <a:stretch>
              <a:fillRect/>
            </a:stretch>
          </p:blipFill>
          <p:spPr>
            <a:xfrm>
              <a:off x="5443018" y="3473721"/>
              <a:ext cx="496952" cy="496952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1C10805-805C-B341-A254-6D654CC8D73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5234964" y="3944359"/>
              <a:ext cx="805942" cy="466281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8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" b="1" i="0" u="none" strike="noStrike" kern="1200" cap="none" spc="0" normalizeH="0" baseline="0" noProof="0" err="1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Arial"/>
                  <a:cs typeface="Oracle Sans" panose="020B0503020204020204" pitchFamily="34" charset="0"/>
                </a:rPr>
                <a:t>Oracle Analytics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8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Arial"/>
                  <a:cs typeface="Oracle Sans" panose="020B0503020204020204" pitchFamily="34" charset="0"/>
                </a:rPr>
                <a:t>Cloud (OAC)</a:t>
              </a:r>
            </a:p>
          </p:txBody>
        </p:sp>
      </p:grpSp>
      <p:pic>
        <p:nvPicPr>
          <p:cNvPr id="101" name="Graphic 297">
            <a:extLst>
              <a:ext uri="{FF2B5EF4-FFF2-40B4-BE49-F238E27FC236}">
                <a16:creationId xmlns:a16="http://schemas.microsoft.com/office/drawing/2014/main" id="{47DDF31B-6EE5-7341-B590-DF7AFEFEE180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6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70"/>
              </a:ext>
            </a:extLst>
          </a:blip>
          <a:stretch>
            <a:fillRect/>
          </a:stretch>
        </p:blipFill>
        <p:spPr>
          <a:xfrm>
            <a:off x="3879257" y="5546452"/>
            <a:ext cx="465791" cy="539772"/>
          </a:xfrm>
          <a:prstGeom prst="rect">
            <a:avLst/>
          </a:prstGeom>
        </p:spPr>
      </p:pic>
      <p:pic>
        <p:nvPicPr>
          <p:cNvPr id="103" name="Graphic 297">
            <a:extLst>
              <a:ext uri="{FF2B5EF4-FFF2-40B4-BE49-F238E27FC236}">
                <a16:creationId xmlns:a16="http://schemas.microsoft.com/office/drawing/2014/main" id="{55019607-A00F-814A-85DB-B4A70D1A843C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6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71"/>
              </a:ext>
            </a:extLst>
          </a:blip>
          <a:stretch>
            <a:fillRect/>
          </a:stretch>
        </p:blipFill>
        <p:spPr>
          <a:xfrm>
            <a:off x="6889692" y="5539341"/>
            <a:ext cx="465791" cy="539772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1DCCFF91-1C8D-CD41-A86E-D93F88452F7D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091459" y="1919816"/>
            <a:ext cx="1130422" cy="4680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73152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Arial"/>
                <a:cs typeface="Oracle Sans" panose="020B0503020204020204" pitchFamily="34" charset="0"/>
              </a:rPr>
              <a:t>OCI INFRASTRUCTURE AND EVENTS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7240A15-74BC-514E-92AA-4A65A3472603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2491246" y="1587741"/>
            <a:ext cx="1418805" cy="35266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73152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Arial"/>
                <a:cs typeface="Oracle Sans" panose="020B0503020204020204" pitchFamily="34" charset="0"/>
              </a:rPr>
              <a:t>APPLICATION EVENTS</a:t>
            </a:r>
          </a:p>
          <a:p>
            <a:pPr marL="0" marR="0" lvl="0" indent="0" algn="ctr" defTabSz="914400" rtl="0" eaLnBrk="1" fontAlgn="auto" latinLnBrk="0" hangingPunct="1">
              <a:lnSpc>
                <a:spcPts val="8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Arial"/>
                <a:cs typeface="Oracle Sans" panose="020B0503020204020204" pitchFamily="34" charset="0"/>
              </a:rPr>
              <a:t>(CLOUD OR EXTERNAL)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630ED6F-A011-5549-BB4A-1414E907D016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4413690" y="4222624"/>
            <a:ext cx="825380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racle Sans" panose="020B0503020204020204" pitchFamily="34" charset="0"/>
                <a:ea typeface="Arial"/>
                <a:cs typeface="Oracle Sans" panose="020B0503020204020204" pitchFamily="34" charset="0"/>
              </a:rPr>
              <a:t>Alert!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CE90DE-6C87-5640-8F30-A76677D5D86B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4632130" y="4785067"/>
            <a:ext cx="1758165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1" u="none" strike="noStrike" kern="1200" cap="none" spc="0" normalizeH="0" baseline="0" noProof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Arial"/>
                <a:cs typeface="Oracle Sans" panose="020B0503020204020204" pitchFamily="34" charset="0"/>
              </a:rPr>
              <a:t>Analytics and Dashboards</a:t>
            </a:r>
          </a:p>
        </p:txBody>
      </p:sp>
      <p:cxnSp>
        <p:nvCxnSpPr>
          <p:cNvPr id="109" name="Connector: Elbow 203">
            <a:extLst>
              <a:ext uri="{FF2B5EF4-FFF2-40B4-BE49-F238E27FC236}">
                <a16:creationId xmlns:a16="http://schemas.microsoft.com/office/drawing/2014/main" id="{60D67805-4F69-C242-ADF4-891AEBB7905B}"/>
              </a:ext>
            </a:extLst>
          </p:cNvPr>
          <p:cNvCxnSpPr>
            <a:stCxn id="99" idx="3"/>
            <a:endCxn id="93" idx="2"/>
          </p:cNvCxnSpPr>
          <p:nvPr>
            <p:custDataLst>
              <p:tags r:id="rId21"/>
            </p:custDataLst>
          </p:nvPr>
        </p:nvCxnSpPr>
        <p:spPr>
          <a:xfrm flipV="1">
            <a:off x="3592992" y="3814016"/>
            <a:ext cx="3155560" cy="1005748"/>
          </a:xfrm>
          <a:prstGeom prst="bentConnector2">
            <a:avLst/>
          </a:prstGeom>
          <a:ln w="19050">
            <a:solidFill>
              <a:schemeClr val="bg2">
                <a:lumMod val="1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203">
            <a:extLst>
              <a:ext uri="{FF2B5EF4-FFF2-40B4-BE49-F238E27FC236}">
                <a16:creationId xmlns:a16="http://schemas.microsoft.com/office/drawing/2014/main" id="{316F43ED-1AE7-CE4A-A6AC-2D623D40927A}"/>
              </a:ext>
            </a:extLst>
          </p:cNvPr>
          <p:cNvCxnSpPr>
            <a:stCxn id="92" idx="1"/>
            <a:endCxn id="88" idx="3"/>
          </p:cNvCxnSpPr>
          <p:nvPr>
            <p:custDataLst>
              <p:tags r:id="rId22"/>
            </p:custDataLst>
          </p:nvPr>
        </p:nvCxnSpPr>
        <p:spPr>
          <a:xfrm rot="10800000" flipV="1">
            <a:off x="5548989" y="3339342"/>
            <a:ext cx="898192" cy="2408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1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203">
            <a:extLst>
              <a:ext uri="{FF2B5EF4-FFF2-40B4-BE49-F238E27FC236}">
                <a16:creationId xmlns:a16="http://schemas.microsoft.com/office/drawing/2014/main" id="{7BC09BCA-1482-C347-9915-2AA74CE283C8}"/>
              </a:ext>
            </a:extLst>
          </p:cNvPr>
          <p:cNvCxnSpPr>
            <a:endCxn id="87" idx="2"/>
          </p:cNvCxnSpPr>
          <p:nvPr>
            <p:custDataLst>
              <p:tags r:id="rId23"/>
            </p:custDataLst>
          </p:nvPr>
        </p:nvCxnSpPr>
        <p:spPr>
          <a:xfrm flipV="1">
            <a:off x="2344525" y="3759479"/>
            <a:ext cx="3007779" cy="678009"/>
          </a:xfrm>
          <a:prstGeom prst="bentConnector2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203">
            <a:extLst>
              <a:ext uri="{FF2B5EF4-FFF2-40B4-BE49-F238E27FC236}">
                <a16:creationId xmlns:a16="http://schemas.microsoft.com/office/drawing/2014/main" id="{426E4777-5F62-344C-A9CE-0FF86E1DBBF4}"/>
              </a:ext>
            </a:extLst>
          </p:cNvPr>
          <p:cNvCxnSpPr>
            <a:endCxn id="75" idx="0"/>
          </p:cNvCxnSpPr>
          <p:nvPr>
            <p:custDataLst>
              <p:tags r:id="rId24"/>
            </p:custDataLst>
          </p:nvPr>
        </p:nvCxnSpPr>
        <p:spPr>
          <a:xfrm rot="10800000" flipV="1">
            <a:off x="1605843" y="3153165"/>
            <a:ext cx="1324832" cy="185680"/>
          </a:xfrm>
          <a:prstGeom prst="bentConnector2">
            <a:avLst/>
          </a:prstGeom>
          <a:ln w="19050">
            <a:solidFill>
              <a:schemeClr val="bg2">
                <a:lumMod val="1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203">
            <a:extLst>
              <a:ext uri="{FF2B5EF4-FFF2-40B4-BE49-F238E27FC236}">
                <a16:creationId xmlns:a16="http://schemas.microsoft.com/office/drawing/2014/main" id="{58E5D079-B9E7-084B-856D-83D8B03CD3E6}"/>
              </a:ext>
            </a:extLst>
          </p:cNvPr>
          <p:cNvCxnSpPr>
            <a:stCxn id="96" idx="0"/>
            <a:endCxn id="76" idx="2"/>
          </p:cNvCxnSpPr>
          <p:nvPr>
            <p:custDataLst>
              <p:tags r:id="rId25"/>
            </p:custDataLst>
          </p:nvPr>
        </p:nvCxnSpPr>
        <p:spPr>
          <a:xfrm rot="16200000" flipV="1">
            <a:off x="1412031" y="4511321"/>
            <a:ext cx="564049" cy="20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203">
            <a:extLst>
              <a:ext uri="{FF2B5EF4-FFF2-40B4-BE49-F238E27FC236}">
                <a16:creationId xmlns:a16="http://schemas.microsoft.com/office/drawing/2014/main" id="{1EFD9561-5A09-7046-B3B4-2AD843FD8336}"/>
              </a:ext>
            </a:extLst>
          </p:cNvPr>
          <p:cNvCxnSpPr>
            <a:stCxn id="95" idx="3"/>
          </p:cNvCxnSpPr>
          <p:nvPr>
            <p:custDataLst>
              <p:tags r:id="rId26"/>
            </p:custDataLst>
          </p:nvPr>
        </p:nvCxnSpPr>
        <p:spPr>
          <a:xfrm flipV="1">
            <a:off x="2196510" y="4437488"/>
            <a:ext cx="148015" cy="1026947"/>
          </a:xfrm>
          <a:prstGeom prst="bentConnector2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2BF3CB3-D13D-8642-BD18-01313524FE4A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063639" y="4297706"/>
            <a:ext cx="825380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racle Sans" panose="020B0503020204020204" pitchFamily="34" charset="0"/>
                <a:ea typeface="Arial"/>
                <a:cs typeface="Oracle Sans" panose="020B0503020204020204" pitchFamily="34" charset="0"/>
              </a:rPr>
              <a:t>Alert!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9D0C5AA-8B64-9844-9F2D-CF235962ADB7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866874" y="5553635"/>
            <a:ext cx="1626967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racle Sans" panose="020B0503020204020204" pitchFamily="34" charset="0"/>
                <a:ea typeface="Arial"/>
                <a:cs typeface="Oracle Sans" panose="020B0503020204020204" pitchFamily="34" charset="0"/>
              </a:rPr>
              <a:t>Trigger Immediate Actions!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8F1D1A05-B0E5-C34F-B1FA-41C6FC96301A}"/>
              </a:ext>
            </a:extLst>
          </p:cNvPr>
          <p:cNvCxnSpPr>
            <a:stCxn id="105" idx="1"/>
          </p:cNvCxnSpPr>
          <p:nvPr>
            <p:custDataLst>
              <p:tags r:id="rId29"/>
            </p:custDataLst>
          </p:nvPr>
        </p:nvCxnSpPr>
        <p:spPr>
          <a:xfrm rot="10800000" flipH="1" flipV="1">
            <a:off x="2491246" y="1764072"/>
            <a:ext cx="454406" cy="1288470"/>
          </a:xfrm>
          <a:prstGeom prst="bentConnector4">
            <a:avLst>
              <a:gd name="adj1" fmla="val -32997"/>
              <a:gd name="adj2" fmla="val 10033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CC71235F-1E5F-604B-98F5-BCCB6A94FEB7}"/>
              </a:ext>
            </a:extLst>
          </p:cNvPr>
          <p:cNvCxnSpPr>
            <a:stCxn id="75" idx="3"/>
            <a:endCxn id="88" idx="1"/>
          </p:cNvCxnSpPr>
          <p:nvPr>
            <p:custDataLst>
              <p:tags r:id="rId30"/>
            </p:custDataLst>
          </p:nvPr>
        </p:nvCxnSpPr>
        <p:spPr>
          <a:xfrm flipV="1">
            <a:off x="1860311" y="3341750"/>
            <a:ext cx="3293074" cy="266981"/>
          </a:xfrm>
          <a:prstGeom prst="bentConnector3">
            <a:avLst>
              <a:gd name="adj1" fmla="val 6522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5C6F3F-5297-1F41-B08F-A39DE7F74C7B}"/>
              </a:ext>
            </a:extLst>
          </p:cNvPr>
          <p:cNvCxnSpPr/>
          <p:nvPr>
            <p:custDataLst>
              <p:tags r:id="rId31"/>
            </p:custDataLst>
          </p:nvPr>
        </p:nvCxnSpPr>
        <p:spPr>
          <a:xfrm>
            <a:off x="3681538" y="3153165"/>
            <a:ext cx="142943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10">
            <a:extLst>
              <a:ext uri="{FF2B5EF4-FFF2-40B4-BE49-F238E27FC236}">
                <a16:creationId xmlns:a16="http://schemas.microsoft.com/office/drawing/2014/main" id="{D45B4197-7730-374B-A93C-22A8C40B56D9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8169452" y="1411604"/>
            <a:ext cx="3238500" cy="5635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CO" sz="1400" b="1" dirty="0" smtClean="0">
                <a:solidFill>
                  <a:schemeClr val="accent4"/>
                </a:solidFill>
                <a:latin typeface="+mn-lt"/>
              </a:rPr>
              <a:t>Visión Oracle</a:t>
            </a:r>
          </a:p>
          <a:p>
            <a:pPr marL="288925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latin typeface="+mn-lt"/>
              </a:rPr>
              <a:t>Permite arquitectura </a:t>
            </a:r>
            <a:r>
              <a:rPr lang="es-CO" sz="1300" dirty="0" err="1" smtClean="0">
                <a:solidFill>
                  <a:srgbClr val="312D2A"/>
                </a:solidFill>
                <a:latin typeface="+mn-lt"/>
              </a:rPr>
              <a:t>serverless</a:t>
            </a:r>
            <a:endParaRPr lang="es-CO" sz="1300" dirty="0" smtClean="0">
              <a:solidFill>
                <a:srgbClr val="312D2A"/>
              </a:solidFill>
              <a:latin typeface="+mn-lt"/>
            </a:endParaRPr>
          </a:p>
          <a:p>
            <a:pPr marL="288925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latin typeface="+mn-lt"/>
              </a:rPr>
              <a:t>Componentes bajo acoplamiento</a:t>
            </a:r>
          </a:p>
          <a:p>
            <a:pPr marL="288925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latin typeface="+mn-lt"/>
              </a:rPr>
              <a:t>Entrega de mensajes </a:t>
            </a:r>
            <a:r>
              <a:rPr lang="es-CO" sz="1300" dirty="0" err="1" smtClean="0">
                <a:solidFill>
                  <a:srgbClr val="312D2A"/>
                </a:solidFill>
                <a:latin typeface="+mn-lt"/>
              </a:rPr>
              <a:t>idempotentes</a:t>
            </a:r>
            <a:endParaRPr lang="es-CO" sz="1300" dirty="0" smtClean="0">
              <a:solidFill>
                <a:srgbClr val="312D2A"/>
              </a:solidFill>
              <a:latin typeface="+mn-lt"/>
            </a:endParaRPr>
          </a:p>
          <a:p>
            <a:pPr marL="288925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latin typeface="+mn-lt"/>
              </a:rPr>
              <a:t>Automatización </a:t>
            </a:r>
            <a:r>
              <a:rPr lang="es-CO" sz="1300" dirty="0" err="1" smtClean="0">
                <a:solidFill>
                  <a:srgbClr val="312D2A"/>
                </a:solidFill>
                <a:latin typeface="+mn-lt"/>
              </a:rPr>
              <a:t>DevOps</a:t>
            </a:r>
            <a:endParaRPr lang="es-CO" sz="1300" dirty="0" smtClean="0">
              <a:solidFill>
                <a:srgbClr val="312D2A"/>
              </a:solidFill>
              <a:latin typeface="+mn-lt"/>
            </a:endParaRPr>
          </a:p>
          <a:p>
            <a:pPr>
              <a:defRPr/>
            </a:pPr>
            <a:r>
              <a:rPr lang="es-CO" sz="1400" b="1" dirty="0" smtClean="0">
                <a:solidFill>
                  <a:schemeClr val="accent4"/>
                </a:solidFill>
                <a:latin typeface="+mn-lt"/>
              </a:rPr>
              <a:t>Casos de Uso</a:t>
            </a:r>
          </a:p>
          <a:p>
            <a:pPr marL="288925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err="1" smtClean="0">
                <a:solidFill>
                  <a:srgbClr val="312D2A"/>
                </a:solidFill>
                <a:latin typeface="+mn-lt"/>
              </a:rPr>
              <a:t>IoT</a:t>
            </a:r>
            <a:r>
              <a:rPr lang="es-CO" sz="1300" dirty="0" smtClean="0">
                <a:solidFill>
                  <a:srgbClr val="312D2A"/>
                </a:solidFill>
                <a:latin typeface="+mn-lt"/>
              </a:rPr>
              <a:t> </a:t>
            </a:r>
            <a:r>
              <a:rPr lang="es-CO" sz="1300" dirty="0" err="1" smtClean="0">
                <a:solidFill>
                  <a:srgbClr val="312D2A"/>
                </a:solidFill>
                <a:latin typeface="+mn-lt"/>
              </a:rPr>
              <a:t>streaming</a:t>
            </a:r>
            <a:endParaRPr lang="es-CO" sz="1300" dirty="0" smtClean="0">
              <a:solidFill>
                <a:srgbClr val="312D2A"/>
              </a:solidFill>
              <a:latin typeface="+mn-lt"/>
            </a:endParaRPr>
          </a:p>
          <a:p>
            <a:pPr marL="288925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latin typeface="+mn-lt"/>
              </a:rPr>
              <a:t>Manejo de alertas</a:t>
            </a:r>
          </a:p>
          <a:p>
            <a:pPr marL="288925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latin typeface="+mn-lt"/>
              </a:rPr>
              <a:t>Aplicaciones de Entrega</a:t>
            </a:r>
          </a:p>
          <a:p>
            <a:pPr marL="288925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latin typeface="+mn-lt"/>
              </a:rPr>
              <a:t>Comunicación entre aplicaciones distribuidas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s-CO" sz="1400" b="1" dirty="0" smtClean="0">
              <a:solidFill>
                <a:schemeClr val="accent5"/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CO" sz="1400" b="1" dirty="0" smtClean="0">
                <a:solidFill>
                  <a:schemeClr val="accent4"/>
                </a:solidFill>
                <a:latin typeface="+mn-lt"/>
              </a:rPr>
              <a:t>Recomendaciones</a:t>
            </a:r>
          </a:p>
          <a:p>
            <a:pPr marL="288925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latin typeface="+mn-lt"/>
              </a:rPr>
              <a:t>OCI </a:t>
            </a:r>
            <a:r>
              <a:rPr lang="es-CO" sz="1300" dirty="0" err="1" smtClean="0">
                <a:solidFill>
                  <a:srgbClr val="312D2A"/>
                </a:solidFill>
                <a:latin typeface="+mn-lt"/>
              </a:rPr>
              <a:t>Streaming</a:t>
            </a:r>
            <a:r>
              <a:rPr lang="es-CO" sz="1300" dirty="0" smtClean="0">
                <a:solidFill>
                  <a:srgbClr val="312D2A"/>
                </a:solidFill>
                <a:latin typeface="+mn-lt"/>
              </a:rPr>
              <a:t> (Kafka)</a:t>
            </a:r>
          </a:p>
          <a:p>
            <a:pPr marL="288925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latin typeface="+mn-lt"/>
              </a:rPr>
              <a:t>OCI </a:t>
            </a:r>
            <a:r>
              <a:rPr lang="es-CO" sz="1300" dirty="0" err="1" smtClean="0">
                <a:solidFill>
                  <a:srgbClr val="312D2A"/>
                </a:solidFill>
                <a:latin typeface="+mn-lt"/>
              </a:rPr>
              <a:t>Functions</a:t>
            </a:r>
            <a:endParaRPr lang="es-CO" sz="1300" dirty="0" smtClean="0">
              <a:solidFill>
                <a:srgbClr val="312D2A"/>
              </a:solidFill>
              <a:latin typeface="+mn-lt"/>
            </a:endParaRPr>
          </a:p>
          <a:p>
            <a:pPr marL="288925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latin typeface="+mn-lt"/>
              </a:rPr>
              <a:t>OCI </a:t>
            </a:r>
            <a:r>
              <a:rPr lang="es-CO" sz="1300" dirty="0" err="1" smtClean="0">
                <a:solidFill>
                  <a:srgbClr val="312D2A"/>
                </a:solidFill>
                <a:latin typeface="+mn-lt"/>
              </a:rPr>
              <a:t>Notifications</a:t>
            </a:r>
            <a:endParaRPr lang="es-CO" sz="1300" dirty="0" smtClean="0">
              <a:solidFill>
                <a:srgbClr val="312D2A"/>
              </a:solidFill>
              <a:latin typeface="+mn-lt"/>
            </a:endParaRPr>
          </a:p>
          <a:p>
            <a:pPr marL="288925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err="1" smtClean="0">
                <a:solidFill>
                  <a:srgbClr val="312D2A"/>
                </a:solidFill>
                <a:latin typeface="+mn-lt"/>
              </a:rPr>
              <a:t>Service</a:t>
            </a:r>
            <a:r>
              <a:rPr lang="es-CO" sz="1300" dirty="0" smtClean="0">
                <a:solidFill>
                  <a:srgbClr val="312D2A"/>
                </a:solidFill>
                <a:latin typeface="+mn-lt"/>
              </a:rPr>
              <a:t> </a:t>
            </a:r>
            <a:r>
              <a:rPr lang="es-CO" sz="1300" dirty="0" err="1" smtClean="0">
                <a:solidFill>
                  <a:srgbClr val="312D2A"/>
                </a:solidFill>
                <a:latin typeface="+mn-lt"/>
              </a:rPr>
              <a:t>Connector</a:t>
            </a:r>
            <a:r>
              <a:rPr lang="es-CO" sz="1300" dirty="0" smtClean="0">
                <a:solidFill>
                  <a:srgbClr val="312D2A"/>
                </a:solidFill>
                <a:latin typeface="+mn-lt"/>
              </a:rPr>
              <a:t> </a:t>
            </a:r>
            <a:r>
              <a:rPr lang="es-CO" sz="1300" dirty="0" err="1" smtClean="0">
                <a:solidFill>
                  <a:srgbClr val="312D2A"/>
                </a:solidFill>
                <a:latin typeface="+mn-lt"/>
              </a:rPr>
              <a:t>Hub</a:t>
            </a:r>
            <a:endParaRPr lang="es-CO" sz="1300" dirty="0" smtClean="0">
              <a:solidFill>
                <a:srgbClr val="312D2A"/>
              </a:solidFill>
              <a:latin typeface="+mn-lt"/>
            </a:endParaRPr>
          </a:p>
          <a:p>
            <a:pPr marL="288925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latin typeface="+mn-lt"/>
              </a:rPr>
              <a:t>Oracle </a:t>
            </a:r>
            <a:r>
              <a:rPr lang="es-CO" sz="1300" dirty="0" err="1" smtClean="0">
                <a:solidFill>
                  <a:srgbClr val="312D2A"/>
                </a:solidFill>
                <a:latin typeface="+mn-lt"/>
              </a:rPr>
              <a:t>Autonomous</a:t>
            </a:r>
            <a:r>
              <a:rPr lang="es-CO" sz="1300" dirty="0" smtClean="0">
                <a:solidFill>
                  <a:srgbClr val="312D2A"/>
                </a:solidFill>
                <a:latin typeface="+mn-lt"/>
              </a:rPr>
              <a:t> </a:t>
            </a:r>
            <a:r>
              <a:rPr lang="es-CO" sz="1300" dirty="0" err="1" smtClean="0">
                <a:solidFill>
                  <a:srgbClr val="312D2A"/>
                </a:solidFill>
                <a:latin typeface="+mn-lt"/>
              </a:rPr>
              <a:t>Database</a:t>
            </a:r>
            <a:endParaRPr lang="es-CO" sz="1300" dirty="0" smtClean="0">
              <a:solidFill>
                <a:srgbClr val="312D2A"/>
              </a:solidFill>
              <a:latin typeface="+mn-lt"/>
            </a:endParaRPr>
          </a:p>
          <a:p>
            <a:pPr marL="288925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latin typeface="+mn-lt"/>
              </a:rPr>
              <a:t>Oracle </a:t>
            </a:r>
            <a:r>
              <a:rPr lang="es-CO" sz="1300" dirty="0" err="1" smtClean="0">
                <a:solidFill>
                  <a:srgbClr val="312D2A"/>
                </a:solidFill>
                <a:latin typeface="+mn-lt"/>
              </a:rPr>
              <a:t>Analytics</a:t>
            </a:r>
            <a:r>
              <a:rPr lang="es-CO" sz="1300" dirty="0" smtClean="0">
                <a:solidFill>
                  <a:srgbClr val="312D2A"/>
                </a:solidFill>
                <a:latin typeface="+mn-lt"/>
              </a:rPr>
              <a:t> Cloud</a:t>
            </a:r>
            <a:endParaRPr lang="es-CO" sz="1300" dirty="0">
              <a:solidFill>
                <a:srgbClr val="312D2A"/>
              </a:solidFill>
              <a:latin typeface="+mn-lt"/>
            </a:endParaRP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E299EE6-7A49-49B9-8049-AA58C2E490C3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762000" y="742075"/>
            <a:ext cx="11104562" cy="21111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System Font Regular"/>
              <a:buChar char="•"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Event-driven Architecture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55" name="Footer Placeholder 4"/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Copyright © 2019, Oracle y/o sus filiales. Todos los derechos reservados.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83361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CA8D64D-409A-44DA-A361-1CA46C4C671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71513" y="922480"/>
            <a:ext cx="10671048" cy="3305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Oracle Sans Tab" panose="020B0503020204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73152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ClrTx/>
              <a:buSzPct val="120000"/>
              <a:buFont typeface="Oracle Sans Tab Light" panose="020B0403020204020204" pitchFamily="34" charset="0"/>
              <a:buChar char="-"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109728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System Font Regular"/>
              <a:buChar char="◦"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146304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System Font Regular"/>
              <a:buChar char="•"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82880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SzPct val="120000"/>
              <a:buFont typeface="System Font Regular"/>
              <a:buChar char="-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1945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System Font Regular"/>
              <a:buChar char="◦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System Font Regular"/>
              <a:buNone/>
              <a:defRPr/>
            </a:pPr>
            <a:r>
              <a:rPr kumimoji="0" lang="es-CO" sz="1800" b="0" i="0" u="none" strike="noStrike" kern="1200" cap="none" spc="0" normalizeH="0" baseline="0" dirty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Oracle Sans Tab" panose="020B0503020204020204" pitchFamily="34" charset="0"/>
              </a:rPr>
              <a:t>Arquitectura</a:t>
            </a:r>
            <a:endParaRPr kumimoji="0" lang="es-CO" sz="1800" b="0" i="0" u="none" strike="noStrike" kern="1200" cap="none" spc="0" normalizeH="0" baseline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Oracle Sans Tab" panose="020B0503020204020204" pitchFamily="34" charset="0"/>
            </a:endParaRP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843F5411-6CAE-6F40-A694-C32815A7BB7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758" y="1526802"/>
            <a:ext cx="4414838" cy="4923313"/>
          </a:xfrm>
          <a:prstGeom prst="rect">
            <a:avLst/>
          </a:prstGeom>
        </p:spPr>
      </p:pic>
      <p:sp>
        <p:nvSpPr>
          <p:cNvPr id="100" name="Content Placeholder 10">
            <a:extLst>
              <a:ext uri="{FF2B5EF4-FFF2-40B4-BE49-F238E27FC236}">
                <a16:creationId xmlns:a16="http://schemas.microsoft.com/office/drawing/2014/main" id="{79AC7EC4-E384-D742-9313-8F301E8A3CD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368312" y="1553182"/>
            <a:ext cx="4191103" cy="527843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System Font Regular"/>
              <a:buChar char="•"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CO" sz="1400" b="1" dirty="0" smtClean="0">
                <a:solidFill>
                  <a:schemeClr val="accent4"/>
                </a:solidFill>
              </a:rPr>
              <a:t>Visión de Oracle</a:t>
            </a:r>
          </a:p>
          <a:p>
            <a:pPr marL="288925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Arquitectura </a:t>
            </a:r>
            <a:r>
              <a:rPr lang="es-CO" sz="1300" dirty="0" err="1" smtClean="0">
                <a:solidFill>
                  <a:srgbClr val="312D2A"/>
                </a:solidFill>
                <a:cs typeface="Oracle Sans" panose="020B0503020204020204" pitchFamily="34" charset="0"/>
              </a:rPr>
              <a:t>Serverless</a:t>
            </a:r>
            <a:endParaRPr lang="es-CO" sz="1300" dirty="0" smtClean="0">
              <a:solidFill>
                <a:srgbClr val="312D2A"/>
              </a:solidFill>
              <a:cs typeface="Oracle Sans" panose="020B0503020204020204" pitchFamily="34" charset="0"/>
            </a:endParaRPr>
          </a:p>
          <a:p>
            <a:pPr marL="288925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Usa API </a:t>
            </a:r>
            <a:r>
              <a:rPr lang="es-CO" sz="1300" dirty="0" err="1" smtClean="0">
                <a:solidFill>
                  <a:srgbClr val="312D2A"/>
                </a:solidFill>
                <a:cs typeface="Oracle Sans" panose="020B0503020204020204" pitchFamily="34" charset="0"/>
              </a:rPr>
              <a:t>Gateways</a:t>
            </a: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 y </a:t>
            </a:r>
            <a:r>
              <a:rPr lang="es-CO" sz="1300" dirty="0" err="1" smtClean="0">
                <a:solidFill>
                  <a:srgbClr val="312D2A"/>
                </a:solidFill>
                <a:cs typeface="Oracle Sans" panose="020B0503020204020204" pitchFamily="34" charset="0"/>
              </a:rPr>
              <a:t>Functions</a:t>
            </a: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 para </a:t>
            </a:r>
            <a:r>
              <a:rPr lang="es-CO" sz="1300" dirty="0" err="1" smtClean="0">
                <a:solidFill>
                  <a:srgbClr val="312D2A"/>
                </a:solidFill>
                <a:cs typeface="Oracle Sans" panose="020B0503020204020204" pitchFamily="34" charset="0"/>
              </a:rPr>
              <a:t>APIs</a:t>
            </a:r>
            <a:endParaRPr lang="es-CO" sz="1300" dirty="0" smtClean="0">
              <a:solidFill>
                <a:srgbClr val="312D2A"/>
              </a:solidFill>
              <a:cs typeface="Oracle Sans" panose="020B0503020204020204" pitchFamily="34" charset="0"/>
            </a:endParaRPr>
          </a:p>
          <a:p>
            <a:pPr marL="288925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Ligero, escalable y cercano a tiempo real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s-CO" sz="1400" b="1" dirty="0" smtClean="0">
              <a:solidFill>
                <a:schemeClr val="accent4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CO" sz="1400" b="1" dirty="0" smtClean="0">
                <a:solidFill>
                  <a:schemeClr val="accent4"/>
                </a:solidFill>
              </a:rPr>
              <a:t>Beneficios</a:t>
            </a:r>
          </a:p>
          <a:p>
            <a:pPr marL="288925" lvl="0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err="1" smtClean="0">
                <a:solidFill>
                  <a:srgbClr val="312D2A"/>
                </a:solidFill>
                <a:cs typeface="Oracle Sans" panose="020B0503020204020204" pitchFamily="34" charset="0"/>
              </a:rPr>
              <a:t>Functions</a:t>
            </a: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 elimina el manejo de infraestructura y ofrece una solución </a:t>
            </a:r>
            <a:r>
              <a:rPr lang="es-CO" sz="1300" dirty="0" err="1" smtClean="0">
                <a:solidFill>
                  <a:srgbClr val="312D2A"/>
                </a:solidFill>
                <a:cs typeface="Oracle Sans" panose="020B0503020204020204" pitchFamily="34" charset="0"/>
              </a:rPr>
              <a:t>autoescalable</a:t>
            </a:r>
            <a:endParaRPr lang="es-CO" sz="1300" dirty="0" smtClean="0">
              <a:solidFill>
                <a:srgbClr val="312D2A"/>
              </a:solidFill>
              <a:cs typeface="Oracle Sans" panose="020B0503020204020204" pitchFamily="34" charset="0"/>
            </a:endParaRPr>
          </a:p>
          <a:p>
            <a:pPr marL="288925" lvl="0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API Gateway de alta disponibilidad y escalable</a:t>
            </a:r>
          </a:p>
          <a:p>
            <a:pPr marL="288925" lvl="0" indent="-168275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ADB reduce tareas operativas y administrativas</a:t>
            </a:r>
            <a:endParaRPr lang="es-CO" sz="1300" dirty="0" smtClean="0"/>
          </a:p>
          <a:p>
            <a:pPr>
              <a:defRPr/>
            </a:pPr>
            <a:r>
              <a:rPr lang="es-CO" sz="1400" b="1" dirty="0" smtClean="0">
                <a:solidFill>
                  <a:schemeClr val="accent4"/>
                </a:solidFill>
              </a:rPr>
              <a:t>Casos de Uso</a:t>
            </a:r>
          </a:p>
          <a:p>
            <a:pPr marL="288925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Tracking de inventario y activos en tiempo real</a:t>
            </a:r>
          </a:p>
          <a:p>
            <a:pPr marL="288925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Manejo de flota</a:t>
            </a:r>
          </a:p>
          <a:p>
            <a:pPr marL="288925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Telemedicina y dispositivos de salud</a:t>
            </a:r>
          </a:p>
          <a:p>
            <a:pPr marL="288925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Ciudad inteligentes y trafico vehicular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s-CO" sz="1400" b="1" dirty="0">
              <a:solidFill>
                <a:schemeClr val="accent5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1D689D2-A01C-4A38-8293-6849CFF7FC8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es-CO" dirty="0" smtClean="0"/>
              <a:t>Ingestión de datos </a:t>
            </a:r>
            <a:r>
              <a:rPr lang="es-CO" dirty="0" err="1" smtClean="0"/>
              <a:t>IoT</a:t>
            </a:r>
            <a:r>
              <a:rPr lang="es-CO" dirty="0" smtClean="0"/>
              <a:t> usando funciones </a:t>
            </a:r>
            <a:r>
              <a:rPr lang="es-CO" dirty="0" err="1" smtClean="0"/>
              <a:t>serverless</a:t>
            </a:r>
            <a:endParaRPr lang="es-CO" dirty="0"/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mtClean="0"/>
              <a:t>Copyright © 2019, Oracle y/o sus filiales. Todos los derechos reservados.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266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CA8D64D-409A-44DA-A361-1CA46C4C671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71513" y="922677"/>
            <a:ext cx="10671048" cy="3305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Oracle Sans Tab" panose="020B0503020204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73152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ClrTx/>
              <a:buSzPct val="120000"/>
              <a:buFont typeface="Oracle Sans Tab Light" panose="020B0403020204020204" pitchFamily="34" charset="0"/>
              <a:buChar char="-"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109728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System Font Regular"/>
              <a:buChar char="◦"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146304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System Font Regular"/>
              <a:buChar char="•"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82880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SzPct val="120000"/>
              <a:buFont typeface="System Font Regular"/>
              <a:buChar char="-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1945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System Font Regular"/>
              <a:buChar char="◦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System Font Regular"/>
              <a:buNone/>
              <a:defRPr/>
            </a:pPr>
            <a:r>
              <a:rPr kumimoji="0" lang="es-CO" sz="1800" b="0" i="0" u="none" strike="noStrike" kern="1200" cap="none" spc="0" normalizeH="0" baseline="0" dirty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Oracle Sans Tab" panose="020B0503020204020204" pitchFamily="34" charset="0"/>
              </a:rPr>
              <a:t>Arquitectura</a:t>
            </a:r>
            <a:endParaRPr kumimoji="0" lang="es-CO" sz="1800" b="0" i="0" u="none" strike="noStrike" kern="1200" cap="none" spc="0" normalizeH="0" baseline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Oracle Sans Tab" panose="020B0503020204020204" pitchFamily="34" charset="0"/>
            </a:endParaRPr>
          </a:p>
        </p:txBody>
      </p:sp>
      <p:sp>
        <p:nvSpPr>
          <p:cNvPr id="100" name="Content Placeholder 10">
            <a:extLst>
              <a:ext uri="{FF2B5EF4-FFF2-40B4-BE49-F238E27FC236}">
                <a16:creationId xmlns:a16="http://schemas.microsoft.com/office/drawing/2014/main" id="{79AC7EC4-E384-D742-9313-8F301E8A3CD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480260" y="1421871"/>
            <a:ext cx="3328901" cy="527843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System Font Regular"/>
              <a:buChar char="•"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CO" sz="1400" b="1" dirty="0" smtClean="0">
                <a:solidFill>
                  <a:schemeClr val="accent4"/>
                </a:solidFill>
              </a:rPr>
              <a:t>Visión de Oracle</a:t>
            </a: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Arquitectura </a:t>
            </a:r>
            <a:r>
              <a:rPr lang="es-CO" sz="1300" dirty="0" err="1" smtClean="0">
                <a:solidFill>
                  <a:srgbClr val="312D2A"/>
                </a:solidFill>
                <a:cs typeface="Oracle Sans" panose="020B0503020204020204" pitchFamily="34" charset="0"/>
              </a:rPr>
              <a:t>serverless</a:t>
            </a: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 completamente administrada</a:t>
            </a: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err="1" smtClean="0">
                <a:solidFill>
                  <a:srgbClr val="312D2A"/>
                </a:solidFill>
                <a:cs typeface="Oracle Sans" panose="020B0503020204020204" pitchFamily="34" charset="0"/>
              </a:rPr>
              <a:t>Bastion</a:t>
            </a: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 host, </a:t>
            </a:r>
            <a:r>
              <a:rPr lang="es-CO" sz="1300" dirty="0" err="1" smtClean="0">
                <a:solidFill>
                  <a:srgbClr val="312D2A"/>
                </a:solidFill>
                <a:cs typeface="Oracle Sans" panose="020B0503020204020204" pitchFamily="34" charset="0"/>
              </a:rPr>
              <a:t>FastConnect</a:t>
            </a: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 (</a:t>
            </a:r>
            <a:r>
              <a:rPr lang="es-CO" sz="1300" dirty="0" err="1" smtClean="0">
                <a:solidFill>
                  <a:srgbClr val="312D2A"/>
                </a:solidFill>
                <a:cs typeface="Oracle Sans" panose="020B0503020204020204" pitchFamily="34" charset="0"/>
              </a:rPr>
              <a:t>IPSec</a:t>
            </a: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), Cloud </a:t>
            </a:r>
            <a:r>
              <a:rPr lang="es-CO" sz="1300" dirty="0" err="1" smtClean="0">
                <a:solidFill>
                  <a:srgbClr val="312D2A"/>
                </a:solidFill>
                <a:cs typeface="Oracle Sans" panose="020B0503020204020204" pitchFamily="34" charset="0"/>
              </a:rPr>
              <a:t>Guard</a:t>
            </a: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 para Seguridad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s-CO" sz="1400" b="1" dirty="0" smtClean="0">
              <a:solidFill>
                <a:schemeClr val="accent4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CO" sz="1400" b="1" dirty="0" smtClean="0">
                <a:solidFill>
                  <a:schemeClr val="accent4"/>
                </a:solidFill>
              </a:rPr>
              <a:t>Beneficios </a:t>
            </a:r>
          </a:p>
          <a:p>
            <a:pPr marL="288925" lvl="0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Seguridad mejorada usando Cloud </a:t>
            </a:r>
            <a:r>
              <a:rPr lang="es-CO" sz="1300" dirty="0" err="1" smtClean="0">
                <a:solidFill>
                  <a:srgbClr val="312D2A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Guard</a:t>
            </a:r>
            <a:r>
              <a:rPr lang="es-CO" sz="1300" dirty="0" smtClean="0">
                <a:solidFill>
                  <a:srgbClr val="312D2A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, </a:t>
            </a:r>
            <a:r>
              <a:rPr lang="es-CO" sz="1300" dirty="0" err="1" smtClean="0">
                <a:solidFill>
                  <a:srgbClr val="312D2A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IPSec</a:t>
            </a:r>
            <a:r>
              <a:rPr lang="es-CO" sz="1300" dirty="0" smtClean="0">
                <a:solidFill>
                  <a:srgbClr val="312D2A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 VPN, </a:t>
            </a:r>
            <a:r>
              <a:rPr lang="es-CO" sz="1300" dirty="0" err="1" smtClean="0">
                <a:solidFill>
                  <a:srgbClr val="312D2A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Bastion</a:t>
            </a:r>
            <a:r>
              <a:rPr lang="es-CO" sz="1300" dirty="0" smtClean="0">
                <a:solidFill>
                  <a:srgbClr val="312D2A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 host</a:t>
            </a:r>
          </a:p>
          <a:p>
            <a:pPr marL="288925" lvl="0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Arquitectura tolerante a fallos usando AD y FD</a:t>
            </a:r>
          </a:p>
          <a:p>
            <a:pPr marL="288925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ADB </a:t>
            </a:r>
            <a:r>
              <a:rPr lang="es-CO" sz="1300" dirty="0">
                <a:solidFill>
                  <a:srgbClr val="312D2A"/>
                </a:solidFill>
                <a:cs typeface="Oracle Sans" panose="020B0503020204020204" pitchFamily="34" charset="0"/>
              </a:rPr>
              <a:t>reduce tareas operativas y </a:t>
            </a: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administrativas</a:t>
            </a:r>
            <a:endParaRPr lang="es-CO" sz="1300" dirty="0" smtClean="0">
              <a:solidFill>
                <a:srgbClr val="312D2A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288925" lvl="0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Aproximación </a:t>
            </a:r>
            <a:r>
              <a:rPr lang="es-CO" sz="1300" dirty="0" err="1" smtClean="0">
                <a:solidFill>
                  <a:srgbClr val="312D2A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Low</a:t>
            </a:r>
            <a:r>
              <a:rPr lang="es-CO" sz="1300" dirty="0" smtClean="0">
                <a:solidFill>
                  <a:srgbClr val="312D2A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 </a:t>
            </a:r>
            <a:r>
              <a:rPr lang="es-CO" sz="1300" dirty="0" err="1" smtClean="0">
                <a:solidFill>
                  <a:srgbClr val="312D2A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Code</a:t>
            </a:r>
            <a:r>
              <a:rPr lang="es-CO" sz="1300" dirty="0" smtClean="0">
                <a:solidFill>
                  <a:srgbClr val="312D2A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 mejora productividad y hace un diseño </a:t>
            </a:r>
            <a:r>
              <a:rPr lang="es-CO" sz="1300" dirty="0" err="1" smtClean="0">
                <a:solidFill>
                  <a:srgbClr val="312D2A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autogestionable</a:t>
            </a:r>
            <a:endParaRPr lang="es-CO" sz="1300" dirty="0" smtClean="0"/>
          </a:p>
          <a:p>
            <a:pPr>
              <a:defRPr/>
            </a:pPr>
            <a:r>
              <a:rPr lang="es-CO" sz="1400" b="1" dirty="0" smtClean="0">
                <a:solidFill>
                  <a:schemeClr val="accent4"/>
                </a:solidFill>
              </a:rPr>
              <a:t>Casos de Uso</a:t>
            </a:r>
          </a:p>
          <a:p>
            <a:pPr marL="288925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Predicción de enfermedades y diagnostico</a:t>
            </a:r>
          </a:p>
          <a:p>
            <a:pPr marL="288925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Análisis de imagines medicas</a:t>
            </a:r>
          </a:p>
          <a:p>
            <a:pPr marL="288925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Identificación de aplicación de drogas</a:t>
            </a:r>
          </a:p>
          <a:p>
            <a:pPr marL="288925" indent="-168275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CO" sz="1300" dirty="0" smtClean="0">
                <a:solidFill>
                  <a:srgbClr val="312D2A"/>
                </a:solidFill>
                <a:cs typeface="Oracle Sans" panose="020B0503020204020204" pitchFamily="34" charset="0"/>
              </a:rPr>
              <a:t>Cuidado Personalizado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s-CO" sz="1400" b="1" dirty="0">
              <a:solidFill>
                <a:schemeClr val="accent5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985698-0E3E-454C-A11B-B21B72007D76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68875" y="1440921"/>
            <a:ext cx="6235065" cy="516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1BF895C-54EA-479F-B7D4-661A8D5F745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es-CO" dirty="0" smtClean="0"/>
              <a:t>Data </a:t>
            </a:r>
            <a:r>
              <a:rPr lang="es-CO" dirty="0" err="1" smtClean="0"/>
              <a:t>Science</a:t>
            </a:r>
            <a:r>
              <a:rPr lang="es-CO" dirty="0" smtClean="0"/>
              <a:t> en salud</a:t>
            </a:r>
            <a:endParaRPr lang="es-CO" dirty="0"/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mtClean="0"/>
              <a:t>Copyright © 2019, Oracle y/o sus filiales. Todos los derechos reservados.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205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Rectangle 542">
            <a:extLst>
              <a:ext uri="{FF2B5EF4-FFF2-40B4-BE49-F238E27FC236}">
                <a16:creationId xmlns:a16="http://schemas.microsoft.com/office/drawing/2014/main" id="{3A978ACF-20F9-2E4E-886D-C970B4657A7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320912" y="3267936"/>
            <a:ext cx="3743989" cy="1793970"/>
          </a:xfrm>
          <a:prstGeom prst="rect">
            <a:avLst/>
          </a:prstGeom>
          <a:solidFill>
            <a:srgbClr val="F2F2F2">
              <a:alpha val="80000"/>
            </a:srgbClr>
          </a:solidFill>
          <a:ln w="3810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en-US" sz="1799" kern="0">
              <a:solidFill>
                <a:srgbClr val="FFFFFF"/>
              </a:solidFill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  <p:sp>
        <p:nvSpPr>
          <p:cNvPr id="544" name="Rectangle 543">
            <a:extLst>
              <a:ext uri="{FF2B5EF4-FFF2-40B4-BE49-F238E27FC236}">
                <a16:creationId xmlns:a16="http://schemas.microsoft.com/office/drawing/2014/main" id="{65B7E317-1DDF-314D-B5C2-4E5AF8C9835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224722" y="3260688"/>
            <a:ext cx="3336289" cy="1793970"/>
          </a:xfrm>
          <a:prstGeom prst="rect">
            <a:avLst/>
          </a:prstGeom>
          <a:solidFill>
            <a:srgbClr val="F2F2F2">
              <a:alpha val="80000"/>
            </a:srgbClr>
          </a:solidFill>
          <a:ln w="38100" cap="flat" cmpd="sng" algn="ctr">
            <a:solidFill>
              <a:srgbClr val="E05039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en-US" sz="1799" kern="0">
              <a:solidFill>
                <a:srgbClr val="FFFFFF"/>
              </a:solidFill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  <p:sp>
        <p:nvSpPr>
          <p:cNvPr id="554" name="Rectangle 553">
            <a:extLst>
              <a:ext uri="{FF2B5EF4-FFF2-40B4-BE49-F238E27FC236}">
                <a16:creationId xmlns:a16="http://schemas.microsoft.com/office/drawing/2014/main" id="{47FFDD10-5B41-BA49-A041-A9B568C0017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56485" y="1488502"/>
            <a:ext cx="1625250" cy="3559262"/>
          </a:xfrm>
          <a:prstGeom prst="rect">
            <a:avLst/>
          </a:prstGeom>
          <a:solidFill>
            <a:srgbClr val="F2F2F2">
              <a:alpha val="80000"/>
            </a:srgbClr>
          </a:solidFill>
          <a:ln w="38100" cap="flat" cmpd="sng" algn="ctr">
            <a:solidFill>
              <a:srgbClr val="749C6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en-US" sz="1799" kern="0">
              <a:solidFill>
                <a:srgbClr val="FFFFFF"/>
              </a:solidFill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  <p:sp>
        <p:nvSpPr>
          <p:cNvPr id="556" name="Rectangle 555">
            <a:extLst>
              <a:ext uri="{FF2B5EF4-FFF2-40B4-BE49-F238E27FC236}">
                <a16:creationId xmlns:a16="http://schemas.microsoft.com/office/drawing/2014/main" id="{CD6E2041-3DE3-8E4A-8D24-D8131961165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316307" y="1503807"/>
            <a:ext cx="3743989" cy="1565147"/>
          </a:xfrm>
          <a:prstGeom prst="rect">
            <a:avLst/>
          </a:prstGeom>
          <a:solidFill>
            <a:srgbClr val="F2F2F2">
              <a:alpha val="80000"/>
            </a:srgbClr>
          </a:solidFill>
          <a:ln w="38100" cap="flat" cmpd="sng" algn="ctr">
            <a:solidFill>
              <a:srgbClr val="F5B642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en-US" sz="1799" kern="0">
              <a:solidFill>
                <a:srgbClr val="FFFFFF"/>
              </a:solidFill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  <p:sp>
        <p:nvSpPr>
          <p:cNvPr id="562" name="Rectangle 561">
            <a:extLst>
              <a:ext uri="{FF2B5EF4-FFF2-40B4-BE49-F238E27FC236}">
                <a16:creationId xmlns:a16="http://schemas.microsoft.com/office/drawing/2014/main" id="{1D0403DA-7FA6-3443-B765-29236B9DB5C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206372" y="1489010"/>
            <a:ext cx="1036888" cy="1565147"/>
          </a:xfrm>
          <a:prstGeom prst="rect">
            <a:avLst/>
          </a:prstGeom>
          <a:solidFill>
            <a:srgbClr val="F2F2F2">
              <a:alpha val="80000"/>
            </a:srgbClr>
          </a:solidFill>
          <a:ln w="38100" cap="flat" cmpd="sng" algn="ctr">
            <a:solidFill>
              <a:srgbClr val="006E4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en-US" sz="1799" kern="0">
              <a:solidFill>
                <a:srgbClr val="FFFFFF"/>
              </a:solidFill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  <p:sp>
        <p:nvSpPr>
          <p:cNvPr id="564" name="Rectangle 563">
            <a:extLst>
              <a:ext uri="{FF2B5EF4-FFF2-40B4-BE49-F238E27FC236}">
                <a16:creationId xmlns:a16="http://schemas.microsoft.com/office/drawing/2014/main" id="{97EDCCF5-6C71-3146-B602-36706D6E397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395809" y="1489902"/>
            <a:ext cx="1036888" cy="1565147"/>
          </a:xfrm>
          <a:prstGeom prst="rect">
            <a:avLst/>
          </a:prstGeom>
          <a:solidFill>
            <a:srgbClr val="F2F2F2">
              <a:alpha val="80000"/>
            </a:srgbClr>
          </a:solidFill>
          <a:ln w="38100" cap="flat" cmpd="sng" algn="ctr">
            <a:solidFill>
              <a:srgbClr val="E0503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en-US" sz="1799" kern="0">
              <a:solidFill>
                <a:srgbClr val="FFFFFF"/>
              </a:solidFill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B4F1E1AF-3FB1-4141-AFF8-7F89804DB06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749828" y="1489900"/>
            <a:ext cx="1852089" cy="3563360"/>
          </a:xfrm>
          <a:prstGeom prst="rect">
            <a:avLst/>
          </a:prstGeom>
          <a:solidFill>
            <a:srgbClr val="F2F2F2">
              <a:alpha val="80000"/>
            </a:srgbClr>
          </a:solidFill>
          <a:ln w="38100" cap="flat" cmpd="sng" algn="ctr">
            <a:solidFill>
              <a:srgbClr val="4B454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en-US" sz="1799" kern="0">
              <a:solidFill>
                <a:srgbClr val="FFFFFF"/>
              </a:solidFill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131F7891-007A-9843-A5FC-4329A5E70B42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595696" y="1489903"/>
            <a:ext cx="974477" cy="877754"/>
          </a:xfrm>
          <a:prstGeom prst="rect">
            <a:avLst/>
          </a:prstGeom>
          <a:solidFill>
            <a:srgbClr val="F2F2F2">
              <a:alpha val="80000"/>
            </a:srgbClr>
          </a:solidFill>
          <a:ln w="38100" cap="flat" cmpd="sng" algn="ctr">
            <a:solidFill>
              <a:srgbClr val="6487A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en-US" sz="1799" kern="0">
              <a:solidFill>
                <a:srgbClr val="FFFFFF"/>
              </a:solidFill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  <p:sp>
        <p:nvSpPr>
          <p:cNvPr id="314" name="Rounded Rectangle 313">
            <a:extLst>
              <a:ext uri="{FF2B5EF4-FFF2-40B4-BE49-F238E27FC236}">
                <a16:creationId xmlns:a16="http://schemas.microsoft.com/office/drawing/2014/main" id="{771EB791-3F5A-F14A-AE6B-5ED90FE56BF1}"/>
              </a:ext>
            </a:extLst>
          </p:cNvPr>
          <p:cNvSpPr/>
          <p:nvPr>
            <p:custDataLst>
              <p:tags r:id="rId10"/>
            </p:custDataLst>
          </p:nvPr>
        </p:nvSpPr>
        <p:spPr bwMode="gray">
          <a:xfrm>
            <a:off x="534856" y="5213672"/>
            <a:ext cx="11067060" cy="1040364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4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>
              <a:solidFill>
                <a:srgbClr val="FFFFFF"/>
              </a:solidFill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2E462A40-6786-0F44-923D-D620C1428068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699062" y="5289963"/>
            <a:ext cx="10738649" cy="2973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34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FFFFFF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Oracle Cloud Infrastructure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4931387D-2CD7-E44D-BB51-D3ED1C33DA12}"/>
              </a:ext>
            </a:extLst>
          </p:cNvPr>
          <p:cNvSpPr txBox="1"/>
          <p:nvPr>
            <p:custDataLst>
              <p:tags r:id="rId12"/>
            </p:custDataLst>
          </p:nvPr>
        </p:nvSpPr>
        <p:spPr bwMode="gray">
          <a:xfrm>
            <a:off x="6175143" y="4438245"/>
            <a:ext cx="1000527" cy="4103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Autonomous Database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9C6D82A1-A2D4-B841-93EC-23646C870315}"/>
              </a:ext>
            </a:extLst>
          </p:cNvPr>
          <p:cNvSpPr txBox="1"/>
          <p:nvPr>
            <p:custDataLst>
              <p:tags r:id="rId13"/>
            </p:custDataLst>
          </p:nvPr>
        </p:nvSpPr>
        <p:spPr bwMode="gray">
          <a:xfrm>
            <a:off x="6873138" y="4438245"/>
            <a:ext cx="1000527" cy="3186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MySQL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EE8B6274-41B7-4D47-AAE6-F5F121A600EB}"/>
              </a:ext>
            </a:extLst>
          </p:cNvPr>
          <p:cNvSpPr txBox="1"/>
          <p:nvPr>
            <p:custDataLst>
              <p:tags r:id="rId14"/>
            </p:custDataLst>
          </p:nvPr>
        </p:nvSpPr>
        <p:spPr bwMode="gray">
          <a:xfrm>
            <a:off x="8103782" y="4504777"/>
            <a:ext cx="1000527" cy="3186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100" err="1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NoSQL</a:t>
            </a:r>
            <a:endParaRPr lang="en-US" sz="1100">
              <a:solidFill>
                <a:srgbClr val="58595B"/>
              </a:solidFill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30A7DE54-7627-3448-BD77-064534943890}"/>
              </a:ext>
            </a:extLst>
          </p:cNvPr>
          <p:cNvSpPr txBox="1"/>
          <p:nvPr>
            <p:custDataLst>
              <p:tags r:id="rId15"/>
            </p:custDataLst>
          </p:nvPr>
        </p:nvSpPr>
        <p:spPr bwMode="gray">
          <a:xfrm>
            <a:off x="8916590" y="4484109"/>
            <a:ext cx="701607" cy="3186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Big Data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253105B6-6C6A-5B41-B29E-BDA44DEE3161}"/>
              </a:ext>
            </a:extLst>
          </p:cNvPr>
          <p:cNvSpPr txBox="1"/>
          <p:nvPr>
            <p:custDataLst>
              <p:tags r:id="rId16"/>
            </p:custDataLst>
          </p:nvPr>
        </p:nvSpPr>
        <p:spPr bwMode="gray">
          <a:xfrm>
            <a:off x="6436397" y="2189033"/>
            <a:ext cx="570924" cy="1512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34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APEX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9452FB94-0C61-C748-8AD3-EE4E067AE908}"/>
              </a:ext>
            </a:extLst>
          </p:cNvPr>
          <p:cNvSpPr txBox="1"/>
          <p:nvPr>
            <p:custDataLst>
              <p:tags r:id="rId17"/>
            </p:custDataLst>
          </p:nvPr>
        </p:nvSpPr>
        <p:spPr bwMode="gray">
          <a:xfrm>
            <a:off x="6133365" y="2825774"/>
            <a:ext cx="1200753" cy="169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34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Digital Assistant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DDD9ADC2-B9A7-9547-91B6-09B5B5980452}"/>
              </a:ext>
            </a:extLst>
          </p:cNvPr>
          <p:cNvSpPr txBox="1"/>
          <p:nvPr>
            <p:custDataLst>
              <p:tags r:id="rId18"/>
            </p:custDataLst>
          </p:nvPr>
        </p:nvSpPr>
        <p:spPr bwMode="gray">
          <a:xfrm>
            <a:off x="5233152" y="4701790"/>
            <a:ext cx="810360" cy="2370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34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Streaming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1D1AB609-B79E-6346-83E3-DDD02EE2EB8D}"/>
              </a:ext>
            </a:extLst>
          </p:cNvPr>
          <p:cNvSpPr txBox="1"/>
          <p:nvPr>
            <p:custDataLst>
              <p:tags r:id="rId19"/>
            </p:custDataLst>
          </p:nvPr>
        </p:nvSpPr>
        <p:spPr bwMode="gray">
          <a:xfrm>
            <a:off x="675116" y="4686444"/>
            <a:ext cx="1350364" cy="3841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34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DevOps Service Visual Builder Studio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6EC4C522-4D63-9D42-B70A-9E34733B9B41}"/>
              </a:ext>
            </a:extLst>
          </p:cNvPr>
          <p:cNvSpPr txBox="1"/>
          <p:nvPr>
            <p:custDataLst>
              <p:tags r:id="rId20"/>
            </p:custDataLst>
          </p:nvPr>
        </p:nvSpPr>
        <p:spPr bwMode="gray">
          <a:xfrm>
            <a:off x="10651446" y="3401105"/>
            <a:ext cx="798677" cy="2082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34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IAM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ED6518FB-B32B-AC42-8E15-5C75A4ABD216}"/>
              </a:ext>
            </a:extLst>
          </p:cNvPr>
          <p:cNvSpPr txBox="1"/>
          <p:nvPr>
            <p:custDataLst>
              <p:tags r:id="rId21"/>
            </p:custDataLst>
          </p:nvPr>
        </p:nvSpPr>
        <p:spPr bwMode="gray">
          <a:xfrm>
            <a:off x="9789927" y="2561097"/>
            <a:ext cx="878545" cy="2082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34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APM</a:t>
            </a:r>
          </a:p>
        </p:txBody>
      </p: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53C8D210-DA6F-7246-A818-2D72753150A0}"/>
              </a:ext>
            </a:extLst>
          </p:cNvPr>
          <p:cNvGrpSpPr/>
          <p:nvPr>
            <p:custDataLst>
              <p:tags r:id="rId22"/>
            </p:custDataLst>
          </p:nvPr>
        </p:nvGrpSpPr>
        <p:grpSpPr>
          <a:xfrm>
            <a:off x="1165842" y="4269159"/>
            <a:ext cx="455989" cy="412136"/>
            <a:chOff x="1004199" y="3906080"/>
            <a:chExt cx="456108" cy="412243"/>
          </a:xfrm>
        </p:grpSpPr>
        <p:sp>
          <p:nvSpPr>
            <p:cNvPr id="365" name="Freeform 1">
              <a:extLst>
                <a:ext uri="{FF2B5EF4-FFF2-40B4-BE49-F238E27FC236}">
                  <a16:creationId xmlns:a16="http://schemas.microsoft.com/office/drawing/2014/main" id="{7740C9BB-5C6E-6042-9912-4BFBB071AAA6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119"/>
              </p:custDataLst>
            </p:nvPr>
          </p:nvSpPr>
          <p:spPr bwMode="gray">
            <a:xfrm>
              <a:off x="1004199" y="3906080"/>
              <a:ext cx="456108" cy="337310"/>
            </a:xfrm>
            <a:custGeom>
              <a:avLst/>
              <a:gdLst>
                <a:gd name="T0" fmla="*/ 3094 w 8031"/>
                <a:gd name="T1" fmla="*/ 375 h 4875"/>
                <a:gd name="T2" fmla="*/ 3094 w 8031"/>
                <a:gd name="T3" fmla="*/ 375 h 4875"/>
                <a:gd name="T4" fmla="*/ 3719 w 8031"/>
                <a:gd name="T5" fmla="*/ 563 h 4875"/>
                <a:gd name="T6" fmla="*/ 4093 w 8031"/>
                <a:gd name="T7" fmla="*/ 656 h 4875"/>
                <a:gd name="T8" fmla="*/ 4312 w 8031"/>
                <a:gd name="T9" fmla="*/ 625 h 4875"/>
                <a:gd name="T10" fmla="*/ 4593 w 8031"/>
                <a:gd name="T11" fmla="*/ 563 h 4875"/>
                <a:gd name="T12" fmla="*/ 5280 w 8031"/>
                <a:gd name="T13" fmla="*/ 906 h 4875"/>
                <a:gd name="T14" fmla="*/ 5718 w 8031"/>
                <a:gd name="T15" fmla="*/ 1188 h 4875"/>
                <a:gd name="T16" fmla="*/ 6312 w 8031"/>
                <a:gd name="T17" fmla="*/ 1625 h 4875"/>
                <a:gd name="T18" fmla="*/ 6905 w 8031"/>
                <a:gd name="T19" fmla="*/ 2000 h 4875"/>
                <a:gd name="T20" fmla="*/ 7655 w 8031"/>
                <a:gd name="T21" fmla="*/ 2874 h 4875"/>
                <a:gd name="T22" fmla="*/ 6999 w 8031"/>
                <a:gd name="T23" fmla="*/ 3718 h 4875"/>
                <a:gd name="T24" fmla="*/ 6530 w 8031"/>
                <a:gd name="T25" fmla="*/ 3937 h 4875"/>
                <a:gd name="T26" fmla="*/ 5530 w 8031"/>
                <a:gd name="T27" fmla="*/ 4312 h 4875"/>
                <a:gd name="T28" fmla="*/ 4937 w 8031"/>
                <a:gd name="T29" fmla="*/ 4218 h 4875"/>
                <a:gd name="T30" fmla="*/ 4593 w 8031"/>
                <a:gd name="T31" fmla="*/ 4155 h 4875"/>
                <a:gd name="T32" fmla="*/ 4124 w 8031"/>
                <a:gd name="T33" fmla="*/ 4280 h 4875"/>
                <a:gd name="T34" fmla="*/ 3375 w 8031"/>
                <a:gd name="T35" fmla="*/ 4499 h 4875"/>
                <a:gd name="T36" fmla="*/ 2625 w 8031"/>
                <a:gd name="T37" fmla="*/ 4280 h 4875"/>
                <a:gd name="T38" fmla="*/ 2125 w 8031"/>
                <a:gd name="T39" fmla="*/ 4155 h 4875"/>
                <a:gd name="T40" fmla="*/ 2063 w 8031"/>
                <a:gd name="T41" fmla="*/ 4155 h 4875"/>
                <a:gd name="T42" fmla="*/ 1938 w 8031"/>
                <a:gd name="T43" fmla="*/ 4155 h 4875"/>
                <a:gd name="T44" fmla="*/ 1719 w 8031"/>
                <a:gd name="T45" fmla="*/ 4187 h 4875"/>
                <a:gd name="T46" fmla="*/ 375 w 8031"/>
                <a:gd name="T47" fmla="*/ 2843 h 4875"/>
                <a:gd name="T48" fmla="*/ 1531 w 8031"/>
                <a:gd name="T49" fmla="*/ 1500 h 4875"/>
                <a:gd name="T50" fmla="*/ 2094 w 8031"/>
                <a:gd name="T51" fmla="*/ 1063 h 4875"/>
                <a:gd name="T52" fmla="*/ 3094 w 8031"/>
                <a:gd name="T53" fmla="*/ 375 h 4875"/>
                <a:gd name="T54" fmla="*/ 3094 w 8031"/>
                <a:gd name="T55" fmla="*/ 0 h 4875"/>
                <a:gd name="T56" fmla="*/ 3094 w 8031"/>
                <a:gd name="T57" fmla="*/ 0 h 4875"/>
                <a:gd name="T58" fmla="*/ 1750 w 8031"/>
                <a:gd name="T59" fmla="*/ 938 h 4875"/>
                <a:gd name="T60" fmla="*/ 1500 w 8031"/>
                <a:gd name="T61" fmla="*/ 1156 h 4875"/>
                <a:gd name="T62" fmla="*/ 0 w 8031"/>
                <a:gd name="T63" fmla="*/ 2843 h 4875"/>
                <a:gd name="T64" fmla="*/ 1719 w 8031"/>
                <a:gd name="T65" fmla="*/ 4562 h 4875"/>
                <a:gd name="T66" fmla="*/ 2094 w 8031"/>
                <a:gd name="T67" fmla="*/ 4530 h 4875"/>
                <a:gd name="T68" fmla="*/ 2125 w 8031"/>
                <a:gd name="T69" fmla="*/ 4530 h 4875"/>
                <a:gd name="T70" fmla="*/ 2406 w 8031"/>
                <a:gd name="T71" fmla="*/ 4593 h 4875"/>
                <a:gd name="T72" fmla="*/ 3375 w 8031"/>
                <a:gd name="T73" fmla="*/ 4874 h 4875"/>
                <a:gd name="T74" fmla="*/ 4312 w 8031"/>
                <a:gd name="T75" fmla="*/ 4624 h 4875"/>
                <a:gd name="T76" fmla="*/ 4593 w 8031"/>
                <a:gd name="T77" fmla="*/ 4530 h 4875"/>
                <a:gd name="T78" fmla="*/ 4812 w 8031"/>
                <a:gd name="T79" fmla="*/ 4562 h 4875"/>
                <a:gd name="T80" fmla="*/ 5530 w 8031"/>
                <a:gd name="T81" fmla="*/ 4687 h 4875"/>
                <a:gd name="T82" fmla="*/ 6749 w 8031"/>
                <a:gd name="T83" fmla="*/ 4218 h 4875"/>
                <a:gd name="T84" fmla="*/ 7093 w 8031"/>
                <a:gd name="T85" fmla="*/ 4062 h 4875"/>
                <a:gd name="T86" fmla="*/ 8030 w 8031"/>
                <a:gd name="T87" fmla="*/ 2874 h 4875"/>
                <a:gd name="T88" fmla="*/ 6968 w 8031"/>
                <a:gd name="T89" fmla="*/ 1656 h 4875"/>
                <a:gd name="T90" fmla="*/ 6624 w 8031"/>
                <a:gd name="T91" fmla="*/ 1406 h 4875"/>
                <a:gd name="T92" fmla="*/ 5780 w 8031"/>
                <a:gd name="T93" fmla="*/ 813 h 4875"/>
                <a:gd name="T94" fmla="*/ 5624 w 8031"/>
                <a:gd name="T95" fmla="*/ 719 h 4875"/>
                <a:gd name="T96" fmla="*/ 4593 w 8031"/>
                <a:gd name="T97" fmla="*/ 188 h 4875"/>
                <a:gd name="T98" fmla="*/ 4187 w 8031"/>
                <a:gd name="T99" fmla="*/ 281 h 4875"/>
                <a:gd name="T100" fmla="*/ 4093 w 8031"/>
                <a:gd name="T101" fmla="*/ 281 h 4875"/>
                <a:gd name="T102" fmla="*/ 3906 w 8031"/>
                <a:gd name="T103" fmla="*/ 219 h 4875"/>
                <a:gd name="T104" fmla="*/ 3094 w 8031"/>
                <a:gd name="T105" fmla="*/ 0 h 4875"/>
                <a:gd name="T106" fmla="*/ 3094 w 8031"/>
                <a:gd name="T107" fmla="*/ 375 h 4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030" h="4875">
                  <a:moveTo>
                    <a:pt x="3094" y="375"/>
                  </a:moveTo>
                  <a:lnTo>
                    <a:pt x="3094" y="375"/>
                  </a:lnTo>
                  <a:cubicBezTo>
                    <a:pt x="3344" y="375"/>
                    <a:pt x="3531" y="438"/>
                    <a:pt x="3719" y="563"/>
                  </a:cubicBezTo>
                  <a:cubicBezTo>
                    <a:pt x="3844" y="625"/>
                    <a:pt x="3969" y="656"/>
                    <a:pt x="4093" y="656"/>
                  </a:cubicBezTo>
                  <a:cubicBezTo>
                    <a:pt x="4187" y="656"/>
                    <a:pt x="4249" y="656"/>
                    <a:pt x="4312" y="625"/>
                  </a:cubicBezTo>
                  <a:cubicBezTo>
                    <a:pt x="4405" y="594"/>
                    <a:pt x="4499" y="563"/>
                    <a:pt x="4593" y="563"/>
                  </a:cubicBezTo>
                  <a:cubicBezTo>
                    <a:pt x="4905" y="563"/>
                    <a:pt x="5187" y="719"/>
                    <a:pt x="5280" y="906"/>
                  </a:cubicBezTo>
                  <a:cubicBezTo>
                    <a:pt x="5405" y="1125"/>
                    <a:pt x="5624" y="1156"/>
                    <a:pt x="5718" y="1188"/>
                  </a:cubicBezTo>
                  <a:cubicBezTo>
                    <a:pt x="5937" y="1219"/>
                    <a:pt x="6155" y="1375"/>
                    <a:pt x="6312" y="1625"/>
                  </a:cubicBezTo>
                  <a:cubicBezTo>
                    <a:pt x="6437" y="1844"/>
                    <a:pt x="6655" y="1969"/>
                    <a:pt x="6905" y="2000"/>
                  </a:cubicBezTo>
                  <a:cubicBezTo>
                    <a:pt x="7343" y="2094"/>
                    <a:pt x="7655" y="2438"/>
                    <a:pt x="7655" y="2874"/>
                  </a:cubicBezTo>
                  <a:cubicBezTo>
                    <a:pt x="7655" y="3249"/>
                    <a:pt x="7374" y="3593"/>
                    <a:pt x="6999" y="3718"/>
                  </a:cubicBezTo>
                  <a:cubicBezTo>
                    <a:pt x="6874" y="3718"/>
                    <a:pt x="6655" y="3812"/>
                    <a:pt x="6530" y="3937"/>
                  </a:cubicBezTo>
                  <a:cubicBezTo>
                    <a:pt x="6218" y="4187"/>
                    <a:pt x="5905" y="4312"/>
                    <a:pt x="5530" y="4312"/>
                  </a:cubicBezTo>
                  <a:cubicBezTo>
                    <a:pt x="5343" y="4312"/>
                    <a:pt x="5124" y="4280"/>
                    <a:pt x="4937" y="4218"/>
                  </a:cubicBezTo>
                  <a:cubicBezTo>
                    <a:pt x="4874" y="4187"/>
                    <a:pt x="4749" y="4155"/>
                    <a:pt x="4593" y="4155"/>
                  </a:cubicBezTo>
                  <a:cubicBezTo>
                    <a:pt x="4405" y="4155"/>
                    <a:pt x="4249" y="4218"/>
                    <a:pt x="4124" y="4280"/>
                  </a:cubicBezTo>
                  <a:cubicBezTo>
                    <a:pt x="3875" y="4437"/>
                    <a:pt x="3625" y="4499"/>
                    <a:pt x="3375" y="4499"/>
                  </a:cubicBezTo>
                  <a:cubicBezTo>
                    <a:pt x="3094" y="4499"/>
                    <a:pt x="2844" y="4437"/>
                    <a:pt x="2625" y="4280"/>
                  </a:cubicBezTo>
                  <a:cubicBezTo>
                    <a:pt x="2500" y="4187"/>
                    <a:pt x="2313" y="4155"/>
                    <a:pt x="2125" y="4155"/>
                  </a:cubicBezTo>
                  <a:cubicBezTo>
                    <a:pt x="2094" y="4155"/>
                    <a:pt x="2094" y="4155"/>
                    <a:pt x="2063" y="4155"/>
                  </a:cubicBezTo>
                  <a:cubicBezTo>
                    <a:pt x="2000" y="4155"/>
                    <a:pt x="1969" y="4155"/>
                    <a:pt x="1938" y="4155"/>
                  </a:cubicBezTo>
                  <a:cubicBezTo>
                    <a:pt x="1844" y="4187"/>
                    <a:pt x="1781" y="4187"/>
                    <a:pt x="1719" y="4187"/>
                  </a:cubicBezTo>
                  <a:cubicBezTo>
                    <a:pt x="969" y="4187"/>
                    <a:pt x="375" y="3593"/>
                    <a:pt x="375" y="2843"/>
                  </a:cubicBezTo>
                  <a:cubicBezTo>
                    <a:pt x="375" y="2156"/>
                    <a:pt x="875" y="1625"/>
                    <a:pt x="1531" y="1500"/>
                  </a:cubicBezTo>
                  <a:cubicBezTo>
                    <a:pt x="1813" y="1469"/>
                    <a:pt x="2000" y="1313"/>
                    <a:pt x="2094" y="1063"/>
                  </a:cubicBezTo>
                  <a:cubicBezTo>
                    <a:pt x="2250" y="656"/>
                    <a:pt x="2656" y="375"/>
                    <a:pt x="3094" y="375"/>
                  </a:cubicBezTo>
                  <a:lnTo>
                    <a:pt x="3094" y="0"/>
                  </a:lnTo>
                  <a:lnTo>
                    <a:pt x="3094" y="0"/>
                  </a:lnTo>
                  <a:cubicBezTo>
                    <a:pt x="2469" y="0"/>
                    <a:pt x="1938" y="375"/>
                    <a:pt x="1750" y="938"/>
                  </a:cubicBezTo>
                  <a:cubicBezTo>
                    <a:pt x="1719" y="1000"/>
                    <a:pt x="1656" y="1125"/>
                    <a:pt x="1500" y="1156"/>
                  </a:cubicBezTo>
                  <a:cubicBezTo>
                    <a:pt x="656" y="1250"/>
                    <a:pt x="0" y="1969"/>
                    <a:pt x="0" y="2843"/>
                  </a:cubicBezTo>
                  <a:cubicBezTo>
                    <a:pt x="0" y="3780"/>
                    <a:pt x="781" y="4562"/>
                    <a:pt x="1719" y="4562"/>
                  </a:cubicBezTo>
                  <a:cubicBezTo>
                    <a:pt x="1844" y="4562"/>
                    <a:pt x="1969" y="4530"/>
                    <a:pt x="2094" y="4530"/>
                  </a:cubicBezTo>
                  <a:lnTo>
                    <a:pt x="2125" y="4530"/>
                  </a:lnTo>
                  <a:cubicBezTo>
                    <a:pt x="2219" y="4530"/>
                    <a:pt x="2344" y="4562"/>
                    <a:pt x="2406" y="4593"/>
                  </a:cubicBezTo>
                  <a:cubicBezTo>
                    <a:pt x="2688" y="4780"/>
                    <a:pt x="3000" y="4874"/>
                    <a:pt x="3375" y="4874"/>
                  </a:cubicBezTo>
                  <a:cubicBezTo>
                    <a:pt x="3719" y="4874"/>
                    <a:pt x="4030" y="4780"/>
                    <a:pt x="4312" y="4624"/>
                  </a:cubicBezTo>
                  <a:cubicBezTo>
                    <a:pt x="4405" y="4562"/>
                    <a:pt x="4499" y="4530"/>
                    <a:pt x="4593" y="4530"/>
                  </a:cubicBezTo>
                  <a:cubicBezTo>
                    <a:pt x="4718" y="4530"/>
                    <a:pt x="4780" y="4562"/>
                    <a:pt x="4812" y="4562"/>
                  </a:cubicBezTo>
                  <a:cubicBezTo>
                    <a:pt x="5093" y="4655"/>
                    <a:pt x="5312" y="4687"/>
                    <a:pt x="5530" y="4687"/>
                  </a:cubicBezTo>
                  <a:cubicBezTo>
                    <a:pt x="6030" y="4687"/>
                    <a:pt x="6437" y="4499"/>
                    <a:pt x="6749" y="4218"/>
                  </a:cubicBezTo>
                  <a:cubicBezTo>
                    <a:pt x="6874" y="4155"/>
                    <a:pt x="7030" y="4093"/>
                    <a:pt x="7093" y="4062"/>
                  </a:cubicBezTo>
                  <a:cubicBezTo>
                    <a:pt x="7624" y="3937"/>
                    <a:pt x="8030" y="3437"/>
                    <a:pt x="8030" y="2874"/>
                  </a:cubicBezTo>
                  <a:cubicBezTo>
                    <a:pt x="8030" y="2250"/>
                    <a:pt x="7562" y="1750"/>
                    <a:pt x="6968" y="1656"/>
                  </a:cubicBezTo>
                  <a:cubicBezTo>
                    <a:pt x="6905" y="1625"/>
                    <a:pt x="6749" y="1594"/>
                    <a:pt x="6624" y="1406"/>
                  </a:cubicBezTo>
                  <a:cubicBezTo>
                    <a:pt x="6437" y="1125"/>
                    <a:pt x="6155" y="875"/>
                    <a:pt x="5780" y="813"/>
                  </a:cubicBezTo>
                  <a:cubicBezTo>
                    <a:pt x="5687" y="813"/>
                    <a:pt x="5655" y="781"/>
                    <a:pt x="5624" y="719"/>
                  </a:cubicBezTo>
                  <a:cubicBezTo>
                    <a:pt x="5437" y="375"/>
                    <a:pt x="5030" y="188"/>
                    <a:pt x="4593" y="188"/>
                  </a:cubicBezTo>
                  <a:cubicBezTo>
                    <a:pt x="4468" y="188"/>
                    <a:pt x="4312" y="219"/>
                    <a:pt x="4187" y="281"/>
                  </a:cubicBezTo>
                  <a:cubicBezTo>
                    <a:pt x="4155" y="281"/>
                    <a:pt x="4124" y="281"/>
                    <a:pt x="4093" y="281"/>
                  </a:cubicBezTo>
                  <a:cubicBezTo>
                    <a:pt x="4062" y="281"/>
                    <a:pt x="3969" y="281"/>
                    <a:pt x="3906" y="219"/>
                  </a:cubicBezTo>
                  <a:cubicBezTo>
                    <a:pt x="3688" y="63"/>
                    <a:pt x="3406" y="0"/>
                    <a:pt x="3094" y="0"/>
                  </a:cubicBezTo>
                  <a:lnTo>
                    <a:pt x="3094" y="375"/>
                  </a:lnTo>
                </a:path>
              </a:pathLst>
            </a:custGeom>
            <a:solidFill>
              <a:srgbClr val="749C6C"/>
            </a:solidFill>
            <a:ln w="9525" cap="flat">
              <a:solidFill>
                <a:srgbClr val="749C6C"/>
              </a:solidFill>
              <a:beve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347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>
                  <a:solidFill>
                    <a:srgbClr val="58595B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rPr>
                <a:t> </a:t>
              </a:r>
            </a:p>
          </p:txBody>
        </p:sp>
        <p:sp>
          <p:nvSpPr>
            <p:cNvPr id="366" name="Circular Arrow 365">
              <a:extLst>
                <a:ext uri="{FF2B5EF4-FFF2-40B4-BE49-F238E27FC236}">
                  <a16:creationId xmlns:a16="http://schemas.microsoft.com/office/drawing/2014/main" id="{70424185-546E-C24F-A8D9-5FA8111BC237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 bwMode="gray">
            <a:xfrm>
              <a:off x="1159481" y="4108379"/>
              <a:ext cx="209944" cy="209944"/>
            </a:xfrm>
            <a:prstGeom prst="circularArrow">
              <a:avLst>
                <a:gd name="adj1" fmla="val 17628"/>
                <a:gd name="adj2" fmla="val 1419777"/>
                <a:gd name="adj3" fmla="val 20141299"/>
                <a:gd name="adj4" fmla="val 615620"/>
                <a:gd name="adj5" fmla="val 16483"/>
              </a:avLst>
            </a:prstGeom>
            <a:solidFill>
              <a:srgbClr val="749C6C"/>
            </a:solidFill>
            <a:ln w="1587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7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00" kern="0">
                <a:solidFill>
                  <a:srgbClr val="FFFFFF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endParaRPr>
            </a:p>
          </p:txBody>
        </p:sp>
      </p:grpSp>
      <p:sp>
        <p:nvSpPr>
          <p:cNvPr id="367" name="TextBox 366">
            <a:extLst>
              <a:ext uri="{FF2B5EF4-FFF2-40B4-BE49-F238E27FC236}">
                <a16:creationId xmlns:a16="http://schemas.microsoft.com/office/drawing/2014/main" id="{771034F2-C41C-804E-974B-4C8AEA2B0E2B}"/>
              </a:ext>
            </a:extLst>
          </p:cNvPr>
          <p:cNvSpPr txBox="1"/>
          <p:nvPr>
            <p:custDataLst>
              <p:tags r:id="rId23"/>
            </p:custDataLst>
          </p:nvPr>
        </p:nvSpPr>
        <p:spPr bwMode="gray">
          <a:xfrm>
            <a:off x="2850203" y="4689386"/>
            <a:ext cx="827708" cy="2424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34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Containers Kubernetes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48A4549D-38FD-2949-8DAA-8CD716377AF1}"/>
              </a:ext>
            </a:extLst>
          </p:cNvPr>
          <p:cNvSpPr txBox="1"/>
          <p:nvPr>
            <p:custDataLst>
              <p:tags r:id="rId24"/>
            </p:custDataLst>
          </p:nvPr>
        </p:nvSpPr>
        <p:spPr bwMode="gray">
          <a:xfrm>
            <a:off x="8668827" y="1788550"/>
            <a:ext cx="939096" cy="2211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34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Data Science</a:t>
            </a: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3A4FF651-EAC6-2744-A0FD-2AC74E972DF7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3449612" y="6007221"/>
            <a:ext cx="1150527" cy="235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4966">
              <a:lnSpc>
                <a:spcPct val="80000"/>
              </a:lnSpc>
              <a:spcBef>
                <a:spcPts val="450"/>
              </a:spcBef>
              <a:defRPr/>
            </a:pPr>
            <a:r>
              <a:rPr lang="en-US" sz="1100" kern="0">
                <a:solidFill>
                  <a:srgbClr val="FFFFFF">
                    <a:lumMod val="95000"/>
                  </a:srgbClr>
                </a:solidFill>
                <a:latin typeface="Oracle Sans Light" panose="020B0403020204020204" pitchFamily="34" charset="0"/>
                <a:ea typeface="ＭＳ Ｐゴシック" charset="0"/>
                <a:cs typeface="Oracle Sans Light" panose="020B0403020204020204" pitchFamily="34" charset="0"/>
              </a:rPr>
              <a:t>Storage</a:t>
            </a:r>
          </a:p>
        </p:txBody>
      </p:sp>
      <p:sp>
        <p:nvSpPr>
          <p:cNvPr id="370" name="Freeform 28">
            <a:extLst>
              <a:ext uri="{FF2B5EF4-FFF2-40B4-BE49-F238E27FC236}">
                <a16:creationId xmlns:a16="http://schemas.microsoft.com/office/drawing/2014/main" id="{E716F38A-6861-0F40-8980-74BFC6533235}"/>
              </a:ext>
            </a:extLst>
          </p:cNvPr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3810076" y="5542985"/>
            <a:ext cx="425998" cy="427398"/>
          </a:xfrm>
          <a:custGeom>
            <a:avLst/>
            <a:gdLst>
              <a:gd name="T0" fmla="*/ 657 w 853"/>
              <a:gd name="T1" fmla="*/ 14 h 929"/>
              <a:gd name="T2" fmla="*/ 852 w 853"/>
              <a:gd name="T3" fmla="*/ 79 h 929"/>
              <a:gd name="T4" fmla="*/ 852 w 853"/>
              <a:gd name="T5" fmla="*/ 849 h 929"/>
              <a:gd name="T6" fmla="*/ 657 w 853"/>
              <a:gd name="T7" fmla="*/ 914 h 929"/>
              <a:gd name="T8" fmla="*/ 425 w 853"/>
              <a:gd name="T9" fmla="*/ 928 h 929"/>
              <a:gd name="T10" fmla="*/ 195 w 853"/>
              <a:gd name="T11" fmla="*/ 914 h 929"/>
              <a:gd name="T12" fmla="*/ 0 w 853"/>
              <a:gd name="T13" fmla="*/ 849 h 929"/>
              <a:gd name="T14" fmla="*/ 0 w 853"/>
              <a:gd name="T15" fmla="*/ 79 h 929"/>
              <a:gd name="T16" fmla="*/ 195 w 853"/>
              <a:gd name="T17" fmla="*/ 14 h 929"/>
              <a:gd name="T18" fmla="*/ 425 w 853"/>
              <a:gd name="T19" fmla="*/ 0 h 929"/>
              <a:gd name="T20" fmla="*/ 657 w 853"/>
              <a:gd name="T21" fmla="*/ 14 h 929"/>
              <a:gd name="T22" fmla="*/ 373 w 853"/>
              <a:gd name="T23" fmla="*/ 756 h 929"/>
              <a:gd name="T24" fmla="*/ 373 w 853"/>
              <a:gd name="T25" fmla="*/ 604 h 929"/>
              <a:gd name="T26" fmla="*/ 220 w 853"/>
              <a:gd name="T27" fmla="*/ 604 h 929"/>
              <a:gd name="T28" fmla="*/ 220 w 853"/>
              <a:gd name="T29" fmla="*/ 756 h 929"/>
              <a:gd name="T30" fmla="*/ 373 w 853"/>
              <a:gd name="T31" fmla="*/ 756 h 929"/>
              <a:gd name="T32" fmla="*/ 373 w 853"/>
              <a:gd name="T33" fmla="*/ 482 h 929"/>
              <a:gd name="T34" fmla="*/ 373 w 853"/>
              <a:gd name="T35" fmla="*/ 330 h 929"/>
              <a:gd name="T36" fmla="*/ 220 w 853"/>
              <a:gd name="T37" fmla="*/ 330 h 929"/>
              <a:gd name="T38" fmla="*/ 220 w 853"/>
              <a:gd name="T39" fmla="*/ 482 h 929"/>
              <a:gd name="T40" fmla="*/ 373 w 853"/>
              <a:gd name="T41" fmla="*/ 482 h 929"/>
              <a:gd name="T42" fmla="*/ 620 w 853"/>
              <a:gd name="T43" fmla="*/ 756 h 929"/>
              <a:gd name="T44" fmla="*/ 620 w 853"/>
              <a:gd name="T45" fmla="*/ 604 h 929"/>
              <a:gd name="T46" fmla="*/ 468 w 853"/>
              <a:gd name="T47" fmla="*/ 604 h 929"/>
              <a:gd name="T48" fmla="*/ 468 w 853"/>
              <a:gd name="T49" fmla="*/ 756 h 929"/>
              <a:gd name="T50" fmla="*/ 620 w 853"/>
              <a:gd name="T51" fmla="*/ 756 h 929"/>
              <a:gd name="T52" fmla="*/ 620 w 853"/>
              <a:gd name="T53" fmla="*/ 482 h 929"/>
              <a:gd name="T54" fmla="*/ 620 w 853"/>
              <a:gd name="T55" fmla="*/ 330 h 929"/>
              <a:gd name="T56" fmla="*/ 468 w 853"/>
              <a:gd name="T57" fmla="*/ 330 h 929"/>
              <a:gd name="T58" fmla="*/ 468 w 853"/>
              <a:gd name="T59" fmla="*/ 482 h 929"/>
              <a:gd name="T60" fmla="*/ 620 w 853"/>
              <a:gd name="T61" fmla="*/ 482 h 929"/>
              <a:gd name="T62" fmla="*/ 821 w 853"/>
              <a:gd name="T63" fmla="*/ 138 h 929"/>
              <a:gd name="T64" fmla="*/ 431 w 853"/>
              <a:gd name="T65" fmla="*/ 76 h 929"/>
              <a:gd name="T66" fmla="*/ 43 w 853"/>
              <a:gd name="T67" fmla="*/ 138 h 929"/>
              <a:gd name="T68" fmla="*/ 43 w 853"/>
              <a:gd name="T69" fmla="*/ 138 h 929"/>
              <a:gd name="T70" fmla="*/ 431 w 853"/>
              <a:gd name="T71" fmla="*/ 200 h 929"/>
              <a:gd name="T72" fmla="*/ 821 w 853"/>
              <a:gd name="T73" fmla="*/ 138 h 9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53" h="929">
                <a:moveTo>
                  <a:pt x="657" y="14"/>
                </a:moveTo>
                <a:cubicBezTo>
                  <a:pt x="852" y="36"/>
                  <a:pt x="852" y="76"/>
                  <a:pt x="852" y="79"/>
                </a:cubicBezTo>
                <a:lnTo>
                  <a:pt x="852" y="849"/>
                </a:lnTo>
                <a:cubicBezTo>
                  <a:pt x="852" y="852"/>
                  <a:pt x="849" y="891"/>
                  <a:pt x="657" y="914"/>
                </a:cubicBezTo>
                <a:cubicBezTo>
                  <a:pt x="544" y="928"/>
                  <a:pt x="431" y="928"/>
                  <a:pt x="425" y="928"/>
                </a:cubicBezTo>
                <a:cubicBezTo>
                  <a:pt x="420" y="928"/>
                  <a:pt x="305" y="928"/>
                  <a:pt x="195" y="914"/>
                </a:cubicBezTo>
                <a:cubicBezTo>
                  <a:pt x="3" y="889"/>
                  <a:pt x="0" y="849"/>
                  <a:pt x="0" y="849"/>
                </a:cubicBezTo>
                <a:lnTo>
                  <a:pt x="0" y="79"/>
                </a:lnTo>
                <a:cubicBezTo>
                  <a:pt x="0" y="76"/>
                  <a:pt x="3" y="36"/>
                  <a:pt x="195" y="14"/>
                </a:cubicBezTo>
                <a:cubicBezTo>
                  <a:pt x="308" y="0"/>
                  <a:pt x="420" y="0"/>
                  <a:pt x="425" y="0"/>
                </a:cubicBezTo>
                <a:cubicBezTo>
                  <a:pt x="431" y="0"/>
                  <a:pt x="547" y="0"/>
                  <a:pt x="657" y="14"/>
                </a:cubicBezTo>
                <a:close/>
                <a:moveTo>
                  <a:pt x="373" y="756"/>
                </a:moveTo>
                <a:lnTo>
                  <a:pt x="373" y="604"/>
                </a:lnTo>
                <a:lnTo>
                  <a:pt x="220" y="604"/>
                </a:lnTo>
                <a:lnTo>
                  <a:pt x="220" y="756"/>
                </a:lnTo>
                <a:lnTo>
                  <a:pt x="373" y="756"/>
                </a:lnTo>
                <a:close/>
                <a:moveTo>
                  <a:pt x="373" y="482"/>
                </a:moveTo>
                <a:lnTo>
                  <a:pt x="373" y="330"/>
                </a:lnTo>
                <a:lnTo>
                  <a:pt x="220" y="330"/>
                </a:lnTo>
                <a:lnTo>
                  <a:pt x="220" y="482"/>
                </a:lnTo>
                <a:lnTo>
                  <a:pt x="373" y="482"/>
                </a:lnTo>
                <a:close/>
                <a:moveTo>
                  <a:pt x="620" y="756"/>
                </a:moveTo>
                <a:lnTo>
                  <a:pt x="620" y="604"/>
                </a:lnTo>
                <a:lnTo>
                  <a:pt x="468" y="604"/>
                </a:lnTo>
                <a:lnTo>
                  <a:pt x="468" y="756"/>
                </a:lnTo>
                <a:lnTo>
                  <a:pt x="620" y="756"/>
                </a:lnTo>
                <a:close/>
                <a:moveTo>
                  <a:pt x="620" y="482"/>
                </a:moveTo>
                <a:lnTo>
                  <a:pt x="620" y="330"/>
                </a:lnTo>
                <a:lnTo>
                  <a:pt x="468" y="330"/>
                </a:lnTo>
                <a:lnTo>
                  <a:pt x="468" y="482"/>
                </a:lnTo>
                <a:lnTo>
                  <a:pt x="620" y="482"/>
                </a:lnTo>
                <a:close/>
                <a:moveTo>
                  <a:pt x="821" y="138"/>
                </a:moveTo>
                <a:cubicBezTo>
                  <a:pt x="806" y="115"/>
                  <a:pt x="668" y="79"/>
                  <a:pt x="431" y="76"/>
                </a:cubicBezTo>
                <a:cubicBezTo>
                  <a:pt x="195" y="76"/>
                  <a:pt x="57" y="115"/>
                  <a:pt x="43" y="138"/>
                </a:cubicBezTo>
                <a:lnTo>
                  <a:pt x="43" y="138"/>
                </a:lnTo>
                <a:cubicBezTo>
                  <a:pt x="57" y="160"/>
                  <a:pt x="195" y="200"/>
                  <a:pt x="431" y="200"/>
                </a:cubicBezTo>
                <a:cubicBezTo>
                  <a:pt x="668" y="200"/>
                  <a:pt x="806" y="160"/>
                  <a:pt x="821" y="13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900" kern="0">
              <a:solidFill>
                <a:srgbClr val="000000"/>
              </a:solidFill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  <p:sp>
        <p:nvSpPr>
          <p:cNvPr id="371" name="Rectangle 370">
            <a:extLst>
              <a:ext uri="{FF2B5EF4-FFF2-40B4-BE49-F238E27FC236}">
                <a16:creationId xmlns:a16="http://schemas.microsoft.com/office/drawing/2014/main" id="{D9612F60-F3AB-5840-9666-03037F930728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513975" y="6007221"/>
            <a:ext cx="1317880" cy="235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4966">
              <a:lnSpc>
                <a:spcPct val="80000"/>
              </a:lnSpc>
              <a:spcBef>
                <a:spcPts val="450"/>
              </a:spcBef>
              <a:defRPr/>
            </a:pPr>
            <a:r>
              <a:rPr lang="en-US" sz="1100" kern="0">
                <a:solidFill>
                  <a:srgbClr val="FFFFFF">
                    <a:lumMod val="95000"/>
                  </a:srgbClr>
                </a:solidFill>
                <a:latin typeface="Oracle Sans Light" panose="020B0403020204020204" pitchFamily="34" charset="0"/>
                <a:ea typeface="ＭＳ Ｐゴシック" charset="0"/>
                <a:cs typeface="Oracle Sans Light" panose="020B0403020204020204" pitchFamily="34" charset="0"/>
              </a:rPr>
              <a:t>Compute</a:t>
            </a:r>
          </a:p>
        </p:txBody>
      </p:sp>
      <p:sp>
        <p:nvSpPr>
          <p:cNvPr id="372" name="Freeform 42">
            <a:extLst>
              <a:ext uri="{FF2B5EF4-FFF2-40B4-BE49-F238E27FC236}">
                <a16:creationId xmlns:a16="http://schemas.microsoft.com/office/drawing/2014/main" id="{69C1C04B-5935-D44B-A495-0D23A4E01BB3}"/>
              </a:ext>
            </a:extLst>
          </p:cNvPr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1971937" y="5557118"/>
            <a:ext cx="398518" cy="399130"/>
          </a:xfrm>
          <a:custGeom>
            <a:avLst/>
            <a:gdLst>
              <a:gd name="T0" fmla="*/ 867 w 918"/>
              <a:gd name="T1" fmla="*/ 0 h 1003"/>
              <a:gd name="T2" fmla="*/ 917 w 918"/>
              <a:gd name="T3" fmla="*/ 51 h 1003"/>
              <a:gd name="T4" fmla="*/ 917 w 918"/>
              <a:gd name="T5" fmla="*/ 951 h 1003"/>
              <a:gd name="T6" fmla="*/ 867 w 918"/>
              <a:gd name="T7" fmla="*/ 1002 h 1003"/>
              <a:gd name="T8" fmla="*/ 51 w 918"/>
              <a:gd name="T9" fmla="*/ 1002 h 1003"/>
              <a:gd name="T10" fmla="*/ 0 w 918"/>
              <a:gd name="T11" fmla="*/ 951 h 1003"/>
              <a:gd name="T12" fmla="*/ 0 w 918"/>
              <a:gd name="T13" fmla="*/ 51 h 1003"/>
              <a:gd name="T14" fmla="*/ 51 w 918"/>
              <a:gd name="T15" fmla="*/ 0 h 1003"/>
              <a:gd name="T16" fmla="*/ 867 w 918"/>
              <a:gd name="T17" fmla="*/ 0 h 1003"/>
              <a:gd name="T18" fmla="*/ 776 w 918"/>
              <a:gd name="T19" fmla="*/ 798 h 1003"/>
              <a:gd name="T20" fmla="*/ 779 w 918"/>
              <a:gd name="T21" fmla="*/ 798 h 1003"/>
              <a:gd name="T22" fmla="*/ 779 w 918"/>
              <a:gd name="T23" fmla="*/ 632 h 1003"/>
              <a:gd name="T24" fmla="*/ 153 w 918"/>
              <a:gd name="T25" fmla="*/ 632 h 1003"/>
              <a:gd name="T26" fmla="*/ 153 w 918"/>
              <a:gd name="T27" fmla="*/ 798 h 1003"/>
              <a:gd name="T28" fmla="*/ 172 w 918"/>
              <a:gd name="T29" fmla="*/ 818 h 1003"/>
              <a:gd name="T30" fmla="*/ 756 w 918"/>
              <a:gd name="T31" fmla="*/ 818 h 1003"/>
              <a:gd name="T32" fmla="*/ 776 w 918"/>
              <a:gd name="T33" fmla="*/ 798 h 1003"/>
              <a:gd name="T34" fmla="*/ 776 w 918"/>
              <a:gd name="T35" fmla="*/ 595 h 1003"/>
              <a:gd name="T36" fmla="*/ 776 w 918"/>
              <a:gd name="T37" fmla="*/ 409 h 1003"/>
              <a:gd name="T38" fmla="*/ 150 w 918"/>
              <a:gd name="T39" fmla="*/ 409 h 1003"/>
              <a:gd name="T40" fmla="*/ 150 w 918"/>
              <a:gd name="T41" fmla="*/ 595 h 1003"/>
              <a:gd name="T42" fmla="*/ 776 w 918"/>
              <a:gd name="T43" fmla="*/ 595 h 1003"/>
              <a:gd name="T44" fmla="*/ 150 w 918"/>
              <a:gd name="T45" fmla="*/ 367 h 1003"/>
              <a:gd name="T46" fmla="*/ 773 w 918"/>
              <a:gd name="T47" fmla="*/ 367 h 1003"/>
              <a:gd name="T48" fmla="*/ 773 w 918"/>
              <a:gd name="T49" fmla="*/ 200 h 1003"/>
              <a:gd name="T50" fmla="*/ 754 w 918"/>
              <a:gd name="T51" fmla="*/ 180 h 1003"/>
              <a:gd name="T52" fmla="*/ 169 w 918"/>
              <a:gd name="T53" fmla="*/ 180 h 1003"/>
              <a:gd name="T54" fmla="*/ 150 w 918"/>
              <a:gd name="T55" fmla="*/ 200 h 1003"/>
              <a:gd name="T56" fmla="*/ 150 w 918"/>
              <a:gd name="T57" fmla="*/ 367 h 10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18" h="1003">
                <a:moveTo>
                  <a:pt x="867" y="0"/>
                </a:moveTo>
                <a:cubicBezTo>
                  <a:pt x="895" y="0"/>
                  <a:pt x="917" y="22"/>
                  <a:pt x="917" y="51"/>
                </a:cubicBezTo>
                <a:lnTo>
                  <a:pt x="917" y="951"/>
                </a:lnTo>
                <a:cubicBezTo>
                  <a:pt x="917" y="979"/>
                  <a:pt x="895" y="1002"/>
                  <a:pt x="867" y="1002"/>
                </a:cubicBezTo>
                <a:lnTo>
                  <a:pt x="51" y="1002"/>
                </a:lnTo>
                <a:cubicBezTo>
                  <a:pt x="23" y="1002"/>
                  <a:pt x="0" y="979"/>
                  <a:pt x="0" y="951"/>
                </a:cubicBezTo>
                <a:lnTo>
                  <a:pt x="0" y="51"/>
                </a:lnTo>
                <a:cubicBezTo>
                  <a:pt x="0" y="22"/>
                  <a:pt x="23" y="0"/>
                  <a:pt x="51" y="0"/>
                </a:cubicBezTo>
                <a:lnTo>
                  <a:pt x="867" y="0"/>
                </a:lnTo>
                <a:close/>
                <a:moveTo>
                  <a:pt x="776" y="798"/>
                </a:moveTo>
                <a:lnTo>
                  <a:pt x="779" y="798"/>
                </a:lnTo>
                <a:lnTo>
                  <a:pt x="779" y="632"/>
                </a:lnTo>
                <a:lnTo>
                  <a:pt x="153" y="632"/>
                </a:lnTo>
                <a:lnTo>
                  <a:pt x="153" y="798"/>
                </a:lnTo>
                <a:cubicBezTo>
                  <a:pt x="153" y="810"/>
                  <a:pt x="161" y="818"/>
                  <a:pt x="172" y="818"/>
                </a:cubicBezTo>
                <a:lnTo>
                  <a:pt x="756" y="818"/>
                </a:lnTo>
                <a:cubicBezTo>
                  <a:pt x="768" y="818"/>
                  <a:pt x="776" y="810"/>
                  <a:pt x="776" y="798"/>
                </a:cubicBezTo>
                <a:close/>
                <a:moveTo>
                  <a:pt x="776" y="595"/>
                </a:moveTo>
                <a:lnTo>
                  <a:pt x="776" y="409"/>
                </a:lnTo>
                <a:lnTo>
                  <a:pt x="150" y="409"/>
                </a:lnTo>
                <a:lnTo>
                  <a:pt x="150" y="595"/>
                </a:lnTo>
                <a:lnTo>
                  <a:pt x="776" y="595"/>
                </a:lnTo>
                <a:close/>
                <a:moveTo>
                  <a:pt x="150" y="367"/>
                </a:moveTo>
                <a:lnTo>
                  <a:pt x="773" y="367"/>
                </a:lnTo>
                <a:lnTo>
                  <a:pt x="773" y="200"/>
                </a:lnTo>
                <a:cubicBezTo>
                  <a:pt x="773" y="189"/>
                  <a:pt x="765" y="180"/>
                  <a:pt x="754" y="180"/>
                </a:cubicBezTo>
                <a:lnTo>
                  <a:pt x="169" y="180"/>
                </a:lnTo>
                <a:cubicBezTo>
                  <a:pt x="158" y="180"/>
                  <a:pt x="150" y="189"/>
                  <a:pt x="150" y="200"/>
                </a:cubicBezTo>
                <a:lnTo>
                  <a:pt x="150" y="3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900" kern="0">
              <a:solidFill>
                <a:srgbClr val="000000"/>
              </a:solidFill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5DE5D5AA-0D61-E948-A24F-769B73A10CEC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54069" y="6007221"/>
            <a:ext cx="1487728" cy="235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4966">
              <a:lnSpc>
                <a:spcPct val="80000"/>
              </a:lnSpc>
              <a:spcBef>
                <a:spcPts val="450"/>
              </a:spcBef>
              <a:defRPr/>
            </a:pPr>
            <a:r>
              <a:rPr lang="en-US" sz="1100" kern="0">
                <a:solidFill>
                  <a:srgbClr val="FFFFFF">
                    <a:lumMod val="95000"/>
                  </a:srgbClr>
                </a:solidFill>
                <a:latin typeface="Oracle Sans Light" panose="020B0403020204020204" pitchFamily="34" charset="0"/>
                <a:ea typeface="ＭＳ Ｐゴシック" charset="0"/>
                <a:cs typeface="Oracle Sans Light" panose="020B0403020204020204" pitchFamily="34" charset="0"/>
              </a:rPr>
              <a:t>Networking</a:t>
            </a:r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AF9FBB60-9F63-814F-B600-989DB9AA6ACF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7071952" y="6007221"/>
            <a:ext cx="1443846" cy="235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4966">
              <a:lnSpc>
                <a:spcPct val="80000"/>
              </a:lnSpc>
              <a:spcBef>
                <a:spcPts val="450"/>
              </a:spcBef>
              <a:defRPr/>
            </a:pPr>
            <a:r>
              <a:rPr lang="en-US" sz="1100" kern="0">
                <a:solidFill>
                  <a:srgbClr val="FFFFFF">
                    <a:lumMod val="95000"/>
                  </a:srgbClr>
                </a:solidFill>
                <a:latin typeface="Oracle Sans Light" panose="020B0403020204020204" pitchFamily="34" charset="0"/>
                <a:ea typeface="ＭＳ Ｐゴシック" charset="0"/>
                <a:cs typeface="Oracle Sans Light" panose="020B0403020204020204" pitchFamily="34" charset="0"/>
              </a:rPr>
              <a:t>Load Balancer</a:t>
            </a:r>
          </a:p>
        </p:txBody>
      </p:sp>
      <p:pic>
        <p:nvPicPr>
          <p:cNvPr id="523" name="Picture 10" descr="https://cloud.oracle.com/opc/iaas/images/BMCSLoadBalancing_w_72%402x.png">
            <a:extLst>
              <a:ext uri="{FF2B5EF4-FFF2-40B4-BE49-F238E27FC236}">
                <a16:creationId xmlns:a16="http://schemas.microsoft.com/office/drawing/2014/main" id="{D4697CD6-95D8-F54A-B648-4CE5EF9DCC31}"/>
              </a:ext>
            </a:extLst>
          </p:cNvPr>
          <p:cNvPicPr>
            <a:picLocks noChangeAspect="1" noChangeArrowheads="1"/>
          </p:cNvPicPr>
          <p:nvPr>
            <p:custDataLst>
              <p:tags r:id="rId31"/>
            </p:custDataLst>
          </p:nvPr>
        </p:nvPicPr>
        <p:blipFill>
          <a:blip r:embed="rId123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4">
                    <a14:imgEffect>
                      <a14:saturation sat="99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538309" y="5510564"/>
            <a:ext cx="492241" cy="49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4" name="Picture 2" descr="https://cloud.oracle.com/opc/iaas/images/EdgeServices.png">
            <a:extLst>
              <a:ext uri="{FF2B5EF4-FFF2-40B4-BE49-F238E27FC236}">
                <a16:creationId xmlns:a16="http://schemas.microsoft.com/office/drawing/2014/main" id="{DC4E9436-5D49-C242-92CD-B5A069FF97BE}"/>
              </a:ext>
            </a:extLst>
          </p:cNvPr>
          <p:cNvPicPr>
            <a:picLocks noChangeAspect="1" noChangeArrowheads="1"/>
          </p:cNvPicPr>
          <p:nvPr>
            <p:custDataLst>
              <p:tags r:id="rId32"/>
            </p:custDataLst>
          </p:nvPr>
        </p:nvPicPr>
        <p:blipFill>
          <a:blip r:embed="rId1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470169" y="5510564"/>
            <a:ext cx="492241" cy="49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5" name="Rectangle 524">
            <a:extLst>
              <a:ext uri="{FF2B5EF4-FFF2-40B4-BE49-F238E27FC236}">
                <a16:creationId xmlns:a16="http://schemas.microsoft.com/office/drawing/2014/main" id="{A904DA3E-17CB-3341-AEED-213CB1093934}"/>
              </a:ext>
            </a:extLst>
          </p:cNvPr>
          <p:cNvSpPr/>
          <p:nvPr>
            <p:custDataLst>
              <p:tags r:id="rId33"/>
            </p:custDataLst>
          </p:nvPr>
        </p:nvSpPr>
        <p:spPr>
          <a:xfrm>
            <a:off x="8976047" y="6007221"/>
            <a:ext cx="1443846" cy="235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4966">
              <a:lnSpc>
                <a:spcPct val="80000"/>
              </a:lnSpc>
              <a:spcBef>
                <a:spcPts val="450"/>
              </a:spcBef>
              <a:defRPr/>
            </a:pPr>
            <a:r>
              <a:rPr lang="en-US" sz="1100" kern="0">
                <a:solidFill>
                  <a:srgbClr val="FFFFFF">
                    <a:lumMod val="95000"/>
                  </a:srgbClr>
                </a:solidFill>
                <a:latin typeface="Oracle Sans Light" panose="020B0403020204020204" pitchFamily="34" charset="0"/>
                <a:ea typeface="ＭＳ Ｐゴシック" charset="0"/>
                <a:cs typeface="Oracle Sans Light" panose="020B0403020204020204" pitchFamily="34" charset="0"/>
              </a:rPr>
              <a:t>Edge</a:t>
            </a:r>
          </a:p>
        </p:txBody>
      </p:sp>
      <p:sp>
        <p:nvSpPr>
          <p:cNvPr id="526" name="Rounded Rectangle 525">
            <a:extLst>
              <a:ext uri="{FF2B5EF4-FFF2-40B4-BE49-F238E27FC236}">
                <a16:creationId xmlns:a16="http://schemas.microsoft.com/office/drawing/2014/main" id="{1B19CACD-6C94-4647-B965-7B0BA2991AFA}"/>
              </a:ext>
            </a:extLst>
          </p:cNvPr>
          <p:cNvSpPr/>
          <p:nvPr>
            <p:custDataLst>
              <p:tags r:id="rId34"/>
            </p:custDataLst>
          </p:nvPr>
        </p:nvSpPr>
        <p:spPr bwMode="gray">
          <a:xfrm>
            <a:off x="6197202" y="1508890"/>
            <a:ext cx="1076523" cy="276951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4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solidFill>
                  <a:srgbClr val="413636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Low Code</a:t>
            </a:r>
          </a:p>
        </p:txBody>
      </p:sp>
      <p:pic>
        <p:nvPicPr>
          <p:cNvPr id="531" name="Picture 72">
            <a:extLst>
              <a:ext uri="{FF2B5EF4-FFF2-40B4-BE49-F238E27FC236}">
                <a16:creationId xmlns:a16="http://schemas.microsoft.com/office/drawing/2014/main" id="{FC4ECED8-DF45-E741-AC6C-B48FDA740EAA}"/>
              </a:ext>
            </a:extLst>
          </p:cNvPr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1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389786" y="1904772"/>
            <a:ext cx="440326" cy="48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" name="Picture 89">
            <a:extLst>
              <a:ext uri="{FF2B5EF4-FFF2-40B4-BE49-F238E27FC236}">
                <a16:creationId xmlns:a16="http://schemas.microsoft.com/office/drawing/2014/main" id="{84344E1F-8F1E-6B4E-BC6B-52E5CD8C168E}"/>
              </a:ext>
            </a:extLst>
          </p:cNvPr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12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5353270" y="2603214"/>
            <a:ext cx="569872" cy="264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3" name="Picture 90">
            <a:extLst>
              <a:ext uri="{FF2B5EF4-FFF2-40B4-BE49-F238E27FC236}">
                <a16:creationId xmlns:a16="http://schemas.microsoft.com/office/drawing/2014/main" id="{F6BB30A6-22DC-8A4E-8CBE-7085DA4E5781}"/>
              </a:ext>
            </a:extLst>
          </p:cNvPr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1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739447" y="2470331"/>
            <a:ext cx="498520" cy="478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34" name="Group 533">
            <a:extLst>
              <a:ext uri="{FF2B5EF4-FFF2-40B4-BE49-F238E27FC236}">
                <a16:creationId xmlns:a16="http://schemas.microsoft.com/office/drawing/2014/main" id="{41BC1F25-477B-7646-8C2B-E90569E69D2A}"/>
              </a:ext>
            </a:extLst>
          </p:cNvPr>
          <p:cNvGrpSpPr/>
          <p:nvPr>
            <p:custDataLst>
              <p:tags r:id="rId38"/>
            </p:custDataLst>
          </p:nvPr>
        </p:nvGrpSpPr>
        <p:grpSpPr>
          <a:xfrm>
            <a:off x="4049776" y="2479115"/>
            <a:ext cx="643962" cy="486235"/>
            <a:chOff x="3168077" y="2432571"/>
            <a:chExt cx="434252" cy="401118"/>
          </a:xfrm>
        </p:grpSpPr>
        <p:pic>
          <p:nvPicPr>
            <p:cNvPr id="535" name="Picture Placeholder 7" descr="A product logo can be included here">
              <a:extLst>
                <a:ext uri="{FF2B5EF4-FFF2-40B4-BE49-F238E27FC236}">
                  <a16:creationId xmlns:a16="http://schemas.microsoft.com/office/drawing/2014/main" id="{FC4F01D0-8B8F-FA45-840C-9D8AAC70DAB9}"/>
                </a:ext>
              </a:extLst>
            </p:cNvPr>
            <p:cNvPicPr>
              <a:picLocks noChangeAspect="1"/>
            </p:cNvPicPr>
            <p:nvPr>
              <p:custDataLst>
                <p:tags r:id="rId117"/>
              </p:custDataLst>
            </p:nvPr>
          </p:nvPicPr>
          <p:blipFill>
            <a:blip r:embed="rId12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3260073" y="2432571"/>
              <a:ext cx="250261" cy="250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6" name="Picture 535">
              <a:extLst>
                <a:ext uri="{FF2B5EF4-FFF2-40B4-BE49-F238E27FC236}">
                  <a16:creationId xmlns:a16="http://schemas.microsoft.com/office/drawing/2014/main" id="{A20ED420-1F1E-264A-B126-87832DA3A7D4}"/>
                </a:ext>
              </a:extLst>
            </p:cNvPr>
            <p:cNvPicPr>
              <a:picLocks noChangeAspect="1"/>
            </p:cNvPicPr>
            <p:nvPr>
              <p:custDataLst>
                <p:tags r:id="rId118"/>
              </p:custDataLst>
            </p:nvPr>
          </p:nvPicPr>
          <p:blipFill>
            <a:blip r:embed="rId13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168077" y="2689689"/>
              <a:ext cx="434252" cy="144000"/>
            </a:xfrm>
            <a:prstGeom prst="rect">
              <a:avLst/>
            </a:prstGeom>
          </p:spPr>
        </p:pic>
      </p:grpSp>
      <p:sp>
        <p:nvSpPr>
          <p:cNvPr id="537" name="Rounded Rectangle 536">
            <a:extLst>
              <a:ext uri="{FF2B5EF4-FFF2-40B4-BE49-F238E27FC236}">
                <a16:creationId xmlns:a16="http://schemas.microsoft.com/office/drawing/2014/main" id="{87FC679F-8598-0846-BA6B-E18310DAB320}"/>
              </a:ext>
            </a:extLst>
          </p:cNvPr>
          <p:cNvSpPr/>
          <p:nvPr>
            <p:custDataLst>
              <p:tags r:id="rId39"/>
            </p:custDataLst>
          </p:nvPr>
        </p:nvSpPr>
        <p:spPr bwMode="gray">
          <a:xfrm>
            <a:off x="6682432" y="3295719"/>
            <a:ext cx="2187200" cy="276951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4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solidFill>
                  <a:srgbClr val="413636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Data Management</a:t>
            </a:r>
          </a:p>
        </p:txBody>
      </p:sp>
      <p:sp>
        <p:nvSpPr>
          <p:cNvPr id="538" name="Rounded Rectangle 537">
            <a:extLst>
              <a:ext uri="{FF2B5EF4-FFF2-40B4-BE49-F238E27FC236}">
                <a16:creationId xmlns:a16="http://schemas.microsoft.com/office/drawing/2014/main" id="{B450E26A-F81F-6B4A-9A6B-26DA06B405F6}"/>
              </a:ext>
            </a:extLst>
          </p:cNvPr>
          <p:cNvSpPr/>
          <p:nvPr>
            <p:custDataLst>
              <p:tags r:id="rId40"/>
            </p:custDataLst>
          </p:nvPr>
        </p:nvSpPr>
        <p:spPr bwMode="gray">
          <a:xfrm>
            <a:off x="3332914" y="3295719"/>
            <a:ext cx="2187200" cy="276951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4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solidFill>
                  <a:srgbClr val="413636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Container Native apps</a:t>
            </a:r>
          </a:p>
        </p:txBody>
      </p:sp>
      <p:sp>
        <p:nvSpPr>
          <p:cNvPr id="539" name="TextBox 538">
            <a:extLst>
              <a:ext uri="{FF2B5EF4-FFF2-40B4-BE49-F238E27FC236}">
                <a16:creationId xmlns:a16="http://schemas.microsoft.com/office/drawing/2014/main" id="{DAF0EBB3-FB50-8446-B21A-AAEEC4900AC0}"/>
              </a:ext>
            </a:extLst>
          </p:cNvPr>
          <p:cNvSpPr txBox="1"/>
          <p:nvPr>
            <p:custDataLst>
              <p:tags r:id="rId41"/>
            </p:custDataLst>
          </p:nvPr>
        </p:nvSpPr>
        <p:spPr bwMode="gray">
          <a:xfrm>
            <a:off x="4034709" y="4689386"/>
            <a:ext cx="872882" cy="2424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34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Container Registry</a:t>
            </a:r>
          </a:p>
        </p:txBody>
      </p:sp>
      <p:sp>
        <p:nvSpPr>
          <p:cNvPr id="540" name="TextBox 539">
            <a:extLst>
              <a:ext uri="{FF2B5EF4-FFF2-40B4-BE49-F238E27FC236}">
                <a16:creationId xmlns:a16="http://schemas.microsoft.com/office/drawing/2014/main" id="{54AAC5B5-E38E-DD47-B824-0C7EDD170267}"/>
              </a:ext>
            </a:extLst>
          </p:cNvPr>
          <p:cNvSpPr txBox="1"/>
          <p:nvPr>
            <p:custDataLst>
              <p:tags r:id="rId42"/>
            </p:custDataLst>
          </p:nvPr>
        </p:nvSpPr>
        <p:spPr bwMode="gray">
          <a:xfrm>
            <a:off x="2854953" y="4030061"/>
            <a:ext cx="810360" cy="2370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34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Functions</a:t>
            </a:r>
            <a:br>
              <a:rPr lang="en-US" sz="110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</a:br>
            <a:endParaRPr lang="en-US" sz="1100">
              <a:solidFill>
                <a:srgbClr val="58595B"/>
              </a:solidFill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  <p:pic>
        <p:nvPicPr>
          <p:cNvPr id="548" name="Picture 547">
            <a:extLst>
              <a:ext uri="{FF2B5EF4-FFF2-40B4-BE49-F238E27FC236}">
                <a16:creationId xmlns:a16="http://schemas.microsoft.com/office/drawing/2014/main" id="{24372588-CA06-C94A-92D3-B11FA3B91A29}"/>
              </a:ext>
            </a:extLst>
          </p:cNvPr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1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1157" y="2127994"/>
            <a:ext cx="628725" cy="125744"/>
          </a:xfrm>
          <a:prstGeom prst="rect">
            <a:avLst/>
          </a:prstGeom>
        </p:spPr>
      </p:pic>
      <p:pic>
        <p:nvPicPr>
          <p:cNvPr id="549" name="Picture 548">
            <a:extLst>
              <a:ext uri="{FF2B5EF4-FFF2-40B4-BE49-F238E27FC236}">
                <a16:creationId xmlns:a16="http://schemas.microsoft.com/office/drawing/2014/main" id="{C4C4E526-4499-1142-8437-E53CE23E08A2}"/>
              </a:ext>
            </a:extLst>
          </p:cNvPr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1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123" y="3108388"/>
            <a:ext cx="819917" cy="254374"/>
          </a:xfrm>
          <a:prstGeom prst="rect">
            <a:avLst/>
          </a:prstGeom>
        </p:spPr>
      </p:pic>
      <p:pic>
        <p:nvPicPr>
          <p:cNvPr id="552" name="Picture 551">
            <a:extLst>
              <a:ext uri="{FF2B5EF4-FFF2-40B4-BE49-F238E27FC236}">
                <a16:creationId xmlns:a16="http://schemas.microsoft.com/office/drawing/2014/main" id="{4FE254C0-513B-6942-AF1C-FEAD3E408C66}"/>
              </a:ext>
            </a:extLst>
          </p:cNvPr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13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38" y="2747160"/>
            <a:ext cx="849958" cy="373982"/>
          </a:xfrm>
          <a:prstGeom prst="rect">
            <a:avLst/>
          </a:prstGeom>
        </p:spPr>
      </p:pic>
      <p:pic>
        <p:nvPicPr>
          <p:cNvPr id="553" name="Picture 552">
            <a:extLst>
              <a:ext uri="{FF2B5EF4-FFF2-40B4-BE49-F238E27FC236}">
                <a16:creationId xmlns:a16="http://schemas.microsoft.com/office/drawing/2014/main" id="{2B52A9B8-A8A0-1843-A010-F249FA066D6B}"/>
              </a:ext>
            </a:extLst>
          </p:cNvPr>
          <p:cNvPicPr>
            <a:picLocks noChangeAspect="1"/>
          </p:cNvPicPr>
          <p:nvPr>
            <p:custDataLst>
              <p:tags r:id="rId46"/>
            </p:custDataLst>
          </p:nvPr>
        </p:nvPicPr>
        <p:blipFill>
          <a:blip r:embed="rId13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667" y="2070494"/>
            <a:ext cx="910198" cy="478638"/>
          </a:xfrm>
          <a:prstGeom prst="rect">
            <a:avLst/>
          </a:prstGeom>
        </p:spPr>
      </p:pic>
      <p:sp>
        <p:nvSpPr>
          <p:cNvPr id="555" name="Rounded Rectangle 554">
            <a:extLst>
              <a:ext uri="{FF2B5EF4-FFF2-40B4-BE49-F238E27FC236}">
                <a16:creationId xmlns:a16="http://schemas.microsoft.com/office/drawing/2014/main" id="{E901336F-EFC6-8243-801E-EF85FC896BBF}"/>
              </a:ext>
            </a:extLst>
          </p:cNvPr>
          <p:cNvSpPr/>
          <p:nvPr>
            <p:custDataLst>
              <p:tags r:id="rId47"/>
            </p:custDataLst>
          </p:nvPr>
        </p:nvSpPr>
        <p:spPr bwMode="gray">
          <a:xfrm>
            <a:off x="610460" y="1578196"/>
            <a:ext cx="1559771" cy="43811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4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solidFill>
                  <a:srgbClr val="413636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Developer </a:t>
            </a:r>
          </a:p>
          <a:p>
            <a:pPr algn="ctr" defTabSz="9134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solidFill>
                  <a:srgbClr val="413636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Tools &amp; Ecosystem</a:t>
            </a:r>
          </a:p>
        </p:txBody>
      </p:sp>
      <p:sp>
        <p:nvSpPr>
          <p:cNvPr id="557" name="Rounded Rectangle 556">
            <a:extLst>
              <a:ext uri="{FF2B5EF4-FFF2-40B4-BE49-F238E27FC236}">
                <a16:creationId xmlns:a16="http://schemas.microsoft.com/office/drawing/2014/main" id="{F5D89397-B1B6-8C42-9E73-B823D8BD4641}"/>
              </a:ext>
            </a:extLst>
          </p:cNvPr>
          <p:cNvSpPr/>
          <p:nvPr>
            <p:custDataLst>
              <p:tags r:id="rId48"/>
            </p:custDataLst>
          </p:nvPr>
        </p:nvSpPr>
        <p:spPr bwMode="gray">
          <a:xfrm>
            <a:off x="2440064" y="1508890"/>
            <a:ext cx="2923043" cy="276951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4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solidFill>
                  <a:srgbClr val="413636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Any Language, Any Framework</a:t>
            </a:r>
          </a:p>
        </p:txBody>
      </p:sp>
      <p:pic>
        <p:nvPicPr>
          <p:cNvPr id="560" name="Picture 36" descr="Image result for node.js icon">
            <a:extLst>
              <a:ext uri="{FF2B5EF4-FFF2-40B4-BE49-F238E27FC236}">
                <a16:creationId xmlns:a16="http://schemas.microsoft.com/office/drawing/2014/main" id="{69399B27-71AA-4649-9780-CC30BB94D267}"/>
              </a:ext>
            </a:extLst>
          </p:cNvPr>
          <p:cNvPicPr>
            <a:picLocks noChangeAspect="1" noChangeArrowheads="1"/>
          </p:cNvPicPr>
          <p:nvPr>
            <p:custDataLst>
              <p:tags r:id="rId49"/>
            </p:custDataLst>
          </p:nvPr>
        </p:nvPicPr>
        <p:blipFill>
          <a:blip r:embed="rId13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640927" y="1966902"/>
            <a:ext cx="486262" cy="48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1" name="Picture 38" descr="Image result for python">
            <a:extLst>
              <a:ext uri="{FF2B5EF4-FFF2-40B4-BE49-F238E27FC236}">
                <a16:creationId xmlns:a16="http://schemas.microsoft.com/office/drawing/2014/main" id="{3349A181-4874-764B-9D99-0B3536CB742B}"/>
              </a:ext>
            </a:extLst>
          </p:cNvPr>
          <p:cNvPicPr>
            <a:picLocks noChangeAspect="1" noChangeArrowheads="1"/>
          </p:cNvPicPr>
          <p:nvPr>
            <p:custDataLst>
              <p:tags r:id="rId50"/>
            </p:custDataLst>
          </p:nvPr>
        </p:nvPicPr>
        <p:blipFill>
          <a:blip r:embed="rId13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182606" y="2037893"/>
            <a:ext cx="899050" cy="29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3" name="Rounded Rectangle 562">
            <a:extLst>
              <a:ext uri="{FF2B5EF4-FFF2-40B4-BE49-F238E27FC236}">
                <a16:creationId xmlns:a16="http://schemas.microsoft.com/office/drawing/2014/main" id="{955BF77E-07F5-344F-B845-CB223A7620D3}"/>
              </a:ext>
            </a:extLst>
          </p:cNvPr>
          <p:cNvSpPr/>
          <p:nvPr>
            <p:custDataLst>
              <p:tags r:id="rId51"/>
            </p:custDataLst>
          </p:nvPr>
        </p:nvSpPr>
        <p:spPr bwMode="gray">
          <a:xfrm>
            <a:off x="7398983" y="1510287"/>
            <a:ext cx="922836" cy="276951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4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solidFill>
                  <a:srgbClr val="413636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API </a:t>
            </a:r>
          </a:p>
        </p:txBody>
      </p:sp>
      <p:grpSp>
        <p:nvGrpSpPr>
          <p:cNvPr id="565" name="Group 564">
            <a:extLst>
              <a:ext uri="{FF2B5EF4-FFF2-40B4-BE49-F238E27FC236}">
                <a16:creationId xmlns:a16="http://schemas.microsoft.com/office/drawing/2014/main" id="{F2B05BC8-8094-7F44-80CF-66B6DF45303C}"/>
              </a:ext>
            </a:extLst>
          </p:cNvPr>
          <p:cNvGrpSpPr/>
          <p:nvPr>
            <p:custDataLst>
              <p:tags r:id="rId52"/>
            </p:custDataLst>
          </p:nvPr>
        </p:nvGrpSpPr>
        <p:grpSpPr>
          <a:xfrm>
            <a:off x="8869632" y="1944982"/>
            <a:ext cx="455989" cy="353460"/>
            <a:chOff x="8684989" y="2680614"/>
            <a:chExt cx="456108" cy="353552"/>
          </a:xfrm>
          <a:solidFill>
            <a:srgbClr val="E05039"/>
          </a:solidFill>
        </p:grpSpPr>
        <p:sp>
          <p:nvSpPr>
            <p:cNvPr id="566" name="Freeform 1">
              <a:extLst>
                <a:ext uri="{FF2B5EF4-FFF2-40B4-BE49-F238E27FC236}">
                  <a16:creationId xmlns:a16="http://schemas.microsoft.com/office/drawing/2014/main" id="{C13DA8B4-4AE4-214E-A729-4FC06FDB2B29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115"/>
              </p:custDataLst>
            </p:nvPr>
          </p:nvSpPr>
          <p:spPr bwMode="gray">
            <a:xfrm>
              <a:off x="8684989" y="2680614"/>
              <a:ext cx="456108" cy="329671"/>
            </a:xfrm>
            <a:custGeom>
              <a:avLst/>
              <a:gdLst>
                <a:gd name="T0" fmla="*/ 3094 w 8031"/>
                <a:gd name="T1" fmla="*/ 375 h 4875"/>
                <a:gd name="T2" fmla="*/ 3094 w 8031"/>
                <a:gd name="T3" fmla="*/ 375 h 4875"/>
                <a:gd name="T4" fmla="*/ 3719 w 8031"/>
                <a:gd name="T5" fmla="*/ 563 h 4875"/>
                <a:gd name="T6" fmla="*/ 4093 w 8031"/>
                <a:gd name="T7" fmla="*/ 656 h 4875"/>
                <a:gd name="T8" fmla="*/ 4312 w 8031"/>
                <a:gd name="T9" fmla="*/ 625 h 4875"/>
                <a:gd name="T10" fmla="*/ 4593 w 8031"/>
                <a:gd name="T11" fmla="*/ 563 h 4875"/>
                <a:gd name="T12" fmla="*/ 5280 w 8031"/>
                <a:gd name="T13" fmla="*/ 906 h 4875"/>
                <a:gd name="T14" fmla="*/ 5718 w 8031"/>
                <a:gd name="T15" fmla="*/ 1188 h 4875"/>
                <a:gd name="T16" fmla="*/ 6312 w 8031"/>
                <a:gd name="T17" fmla="*/ 1625 h 4875"/>
                <a:gd name="T18" fmla="*/ 6905 w 8031"/>
                <a:gd name="T19" fmla="*/ 2000 h 4875"/>
                <a:gd name="T20" fmla="*/ 7655 w 8031"/>
                <a:gd name="T21" fmla="*/ 2874 h 4875"/>
                <a:gd name="T22" fmla="*/ 6999 w 8031"/>
                <a:gd name="T23" fmla="*/ 3718 h 4875"/>
                <a:gd name="T24" fmla="*/ 6530 w 8031"/>
                <a:gd name="T25" fmla="*/ 3937 h 4875"/>
                <a:gd name="T26" fmla="*/ 5530 w 8031"/>
                <a:gd name="T27" fmla="*/ 4312 h 4875"/>
                <a:gd name="T28" fmla="*/ 4937 w 8031"/>
                <a:gd name="T29" fmla="*/ 4218 h 4875"/>
                <a:gd name="T30" fmla="*/ 4593 w 8031"/>
                <a:gd name="T31" fmla="*/ 4155 h 4875"/>
                <a:gd name="T32" fmla="*/ 4124 w 8031"/>
                <a:gd name="T33" fmla="*/ 4280 h 4875"/>
                <a:gd name="T34" fmla="*/ 3375 w 8031"/>
                <a:gd name="T35" fmla="*/ 4499 h 4875"/>
                <a:gd name="T36" fmla="*/ 2625 w 8031"/>
                <a:gd name="T37" fmla="*/ 4280 h 4875"/>
                <a:gd name="T38" fmla="*/ 2125 w 8031"/>
                <a:gd name="T39" fmla="*/ 4155 h 4875"/>
                <a:gd name="T40" fmla="*/ 2063 w 8031"/>
                <a:gd name="T41" fmla="*/ 4155 h 4875"/>
                <a:gd name="T42" fmla="*/ 1938 w 8031"/>
                <a:gd name="T43" fmla="*/ 4155 h 4875"/>
                <a:gd name="T44" fmla="*/ 1719 w 8031"/>
                <a:gd name="T45" fmla="*/ 4187 h 4875"/>
                <a:gd name="T46" fmla="*/ 375 w 8031"/>
                <a:gd name="T47" fmla="*/ 2843 h 4875"/>
                <a:gd name="T48" fmla="*/ 1531 w 8031"/>
                <a:gd name="T49" fmla="*/ 1500 h 4875"/>
                <a:gd name="T50" fmla="*/ 2094 w 8031"/>
                <a:gd name="T51" fmla="*/ 1063 h 4875"/>
                <a:gd name="T52" fmla="*/ 3094 w 8031"/>
                <a:gd name="T53" fmla="*/ 375 h 4875"/>
                <a:gd name="T54" fmla="*/ 3094 w 8031"/>
                <a:gd name="T55" fmla="*/ 0 h 4875"/>
                <a:gd name="T56" fmla="*/ 3094 w 8031"/>
                <a:gd name="T57" fmla="*/ 0 h 4875"/>
                <a:gd name="T58" fmla="*/ 1750 w 8031"/>
                <a:gd name="T59" fmla="*/ 938 h 4875"/>
                <a:gd name="T60" fmla="*/ 1500 w 8031"/>
                <a:gd name="T61" fmla="*/ 1156 h 4875"/>
                <a:gd name="T62" fmla="*/ 0 w 8031"/>
                <a:gd name="T63" fmla="*/ 2843 h 4875"/>
                <a:gd name="T64" fmla="*/ 1719 w 8031"/>
                <a:gd name="T65" fmla="*/ 4562 h 4875"/>
                <a:gd name="T66" fmla="*/ 2094 w 8031"/>
                <a:gd name="T67" fmla="*/ 4530 h 4875"/>
                <a:gd name="T68" fmla="*/ 2125 w 8031"/>
                <a:gd name="T69" fmla="*/ 4530 h 4875"/>
                <a:gd name="T70" fmla="*/ 2406 w 8031"/>
                <a:gd name="T71" fmla="*/ 4593 h 4875"/>
                <a:gd name="T72" fmla="*/ 3375 w 8031"/>
                <a:gd name="T73" fmla="*/ 4874 h 4875"/>
                <a:gd name="T74" fmla="*/ 4312 w 8031"/>
                <a:gd name="T75" fmla="*/ 4624 h 4875"/>
                <a:gd name="T76" fmla="*/ 4593 w 8031"/>
                <a:gd name="T77" fmla="*/ 4530 h 4875"/>
                <a:gd name="T78" fmla="*/ 4812 w 8031"/>
                <a:gd name="T79" fmla="*/ 4562 h 4875"/>
                <a:gd name="T80" fmla="*/ 5530 w 8031"/>
                <a:gd name="T81" fmla="*/ 4687 h 4875"/>
                <a:gd name="T82" fmla="*/ 6749 w 8031"/>
                <a:gd name="T83" fmla="*/ 4218 h 4875"/>
                <a:gd name="T84" fmla="*/ 7093 w 8031"/>
                <a:gd name="T85" fmla="*/ 4062 h 4875"/>
                <a:gd name="T86" fmla="*/ 8030 w 8031"/>
                <a:gd name="T87" fmla="*/ 2874 h 4875"/>
                <a:gd name="T88" fmla="*/ 6968 w 8031"/>
                <a:gd name="T89" fmla="*/ 1656 h 4875"/>
                <a:gd name="T90" fmla="*/ 6624 w 8031"/>
                <a:gd name="T91" fmla="*/ 1406 h 4875"/>
                <a:gd name="T92" fmla="*/ 5780 w 8031"/>
                <a:gd name="T93" fmla="*/ 813 h 4875"/>
                <a:gd name="T94" fmla="*/ 5624 w 8031"/>
                <a:gd name="T95" fmla="*/ 719 h 4875"/>
                <a:gd name="T96" fmla="*/ 4593 w 8031"/>
                <a:gd name="T97" fmla="*/ 188 h 4875"/>
                <a:gd name="T98" fmla="*/ 4187 w 8031"/>
                <a:gd name="T99" fmla="*/ 281 h 4875"/>
                <a:gd name="T100" fmla="*/ 4093 w 8031"/>
                <a:gd name="T101" fmla="*/ 281 h 4875"/>
                <a:gd name="T102" fmla="*/ 3906 w 8031"/>
                <a:gd name="T103" fmla="*/ 219 h 4875"/>
                <a:gd name="T104" fmla="*/ 3094 w 8031"/>
                <a:gd name="T105" fmla="*/ 0 h 4875"/>
                <a:gd name="T106" fmla="*/ 3094 w 8031"/>
                <a:gd name="T107" fmla="*/ 375 h 4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030" h="4875">
                  <a:moveTo>
                    <a:pt x="3094" y="375"/>
                  </a:moveTo>
                  <a:lnTo>
                    <a:pt x="3094" y="375"/>
                  </a:lnTo>
                  <a:cubicBezTo>
                    <a:pt x="3344" y="375"/>
                    <a:pt x="3531" y="438"/>
                    <a:pt x="3719" y="563"/>
                  </a:cubicBezTo>
                  <a:cubicBezTo>
                    <a:pt x="3844" y="625"/>
                    <a:pt x="3969" y="656"/>
                    <a:pt x="4093" y="656"/>
                  </a:cubicBezTo>
                  <a:cubicBezTo>
                    <a:pt x="4187" y="656"/>
                    <a:pt x="4249" y="656"/>
                    <a:pt x="4312" y="625"/>
                  </a:cubicBezTo>
                  <a:cubicBezTo>
                    <a:pt x="4405" y="594"/>
                    <a:pt x="4499" y="563"/>
                    <a:pt x="4593" y="563"/>
                  </a:cubicBezTo>
                  <a:cubicBezTo>
                    <a:pt x="4905" y="563"/>
                    <a:pt x="5187" y="719"/>
                    <a:pt x="5280" y="906"/>
                  </a:cubicBezTo>
                  <a:cubicBezTo>
                    <a:pt x="5405" y="1125"/>
                    <a:pt x="5624" y="1156"/>
                    <a:pt x="5718" y="1188"/>
                  </a:cubicBezTo>
                  <a:cubicBezTo>
                    <a:pt x="5937" y="1219"/>
                    <a:pt x="6155" y="1375"/>
                    <a:pt x="6312" y="1625"/>
                  </a:cubicBezTo>
                  <a:cubicBezTo>
                    <a:pt x="6437" y="1844"/>
                    <a:pt x="6655" y="1969"/>
                    <a:pt x="6905" y="2000"/>
                  </a:cubicBezTo>
                  <a:cubicBezTo>
                    <a:pt x="7343" y="2094"/>
                    <a:pt x="7655" y="2438"/>
                    <a:pt x="7655" y="2874"/>
                  </a:cubicBezTo>
                  <a:cubicBezTo>
                    <a:pt x="7655" y="3249"/>
                    <a:pt x="7374" y="3593"/>
                    <a:pt x="6999" y="3718"/>
                  </a:cubicBezTo>
                  <a:cubicBezTo>
                    <a:pt x="6874" y="3718"/>
                    <a:pt x="6655" y="3812"/>
                    <a:pt x="6530" y="3937"/>
                  </a:cubicBezTo>
                  <a:cubicBezTo>
                    <a:pt x="6218" y="4187"/>
                    <a:pt x="5905" y="4312"/>
                    <a:pt x="5530" y="4312"/>
                  </a:cubicBezTo>
                  <a:cubicBezTo>
                    <a:pt x="5343" y="4312"/>
                    <a:pt x="5124" y="4280"/>
                    <a:pt x="4937" y="4218"/>
                  </a:cubicBezTo>
                  <a:cubicBezTo>
                    <a:pt x="4874" y="4187"/>
                    <a:pt x="4749" y="4155"/>
                    <a:pt x="4593" y="4155"/>
                  </a:cubicBezTo>
                  <a:cubicBezTo>
                    <a:pt x="4405" y="4155"/>
                    <a:pt x="4249" y="4218"/>
                    <a:pt x="4124" y="4280"/>
                  </a:cubicBezTo>
                  <a:cubicBezTo>
                    <a:pt x="3875" y="4437"/>
                    <a:pt x="3625" y="4499"/>
                    <a:pt x="3375" y="4499"/>
                  </a:cubicBezTo>
                  <a:cubicBezTo>
                    <a:pt x="3094" y="4499"/>
                    <a:pt x="2844" y="4437"/>
                    <a:pt x="2625" y="4280"/>
                  </a:cubicBezTo>
                  <a:cubicBezTo>
                    <a:pt x="2500" y="4187"/>
                    <a:pt x="2313" y="4155"/>
                    <a:pt x="2125" y="4155"/>
                  </a:cubicBezTo>
                  <a:cubicBezTo>
                    <a:pt x="2094" y="4155"/>
                    <a:pt x="2094" y="4155"/>
                    <a:pt x="2063" y="4155"/>
                  </a:cubicBezTo>
                  <a:cubicBezTo>
                    <a:pt x="2000" y="4155"/>
                    <a:pt x="1969" y="4155"/>
                    <a:pt x="1938" y="4155"/>
                  </a:cubicBezTo>
                  <a:cubicBezTo>
                    <a:pt x="1844" y="4187"/>
                    <a:pt x="1781" y="4187"/>
                    <a:pt x="1719" y="4187"/>
                  </a:cubicBezTo>
                  <a:cubicBezTo>
                    <a:pt x="969" y="4187"/>
                    <a:pt x="375" y="3593"/>
                    <a:pt x="375" y="2843"/>
                  </a:cubicBezTo>
                  <a:cubicBezTo>
                    <a:pt x="375" y="2156"/>
                    <a:pt x="875" y="1625"/>
                    <a:pt x="1531" y="1500"/>
                  </a:cubicBezTo>
                  <a:cubicBezTo>
                    <a:pt x="1813" y="1469"/>
                    <a:pt x="2000" y="1313"/>
                    <a:pt x="2094" y="1063"/>
                  </a:cubicBezTo>
                  <a:cubicBezTo>
                    <a:pt x="2250" y="656"/>
                    <a:pt x="2656" y="375"/>
                    <a:pt x="3094" y="375"/>
                  </a:cubicBezTo>
                  <a:lnTo>
                    <a:pt x="3094" y="0"/>
                  </a:lnTo>
                  <a:lnTo>
                    <a:pt x="3094" y="0"/>
                  </a:lnTo>
                  <a:cubicBezTo>
                    <a:pt x="2469" y="0"/>
                    <a:pt x="1938" y="375"/>
                    <a:pt x="1750" y="938"/>
                  </a:cubicBezTo>
                  <a:cubicBezTo>
                    <a:pt x="1719" y="1000"/>
                    <a:pt x="1656" y="1125"/>
                    <a:pt x="1500" y="1156"/>
                  </a:cubicBezTo>
                  <a:cubicBezTo>
                    <a:pt x="656" y="1250"/>
                    <a:pt x="0" y="1969"/>
                    <a:pt x="0" y="2843"/>
                  </a:cubicBezTo>
                  <a:cubicBezTo>
                    <a:pt x="0" y="3780"/>
                    <a:pt x="781" y="4562"/>
                    <a:pt x="1719" y="4562"/>
                  </a:cubicBezTo>
                  <a:cubicBezTo>
                    <a:pt x="1844" y="4562"/>
                    <a:pt x="1969" y="4530"/>
                    <a:pt x="2094" y="4530"/>
                  </a:cubicBezTo>
                  <a:lnTo>
                    <a:pt x="2125" y="4530"/>
                  </a:lnTo>
                  <a:cubicBezTo>
                    <a:pt x="2219" y="4530"/>
                    <a:pt x="2344" y="4562"/>
                    <a:pt x="2406" y="4593"/>
                  </a:cubicBezTo>
                  <a:cubicBezTo>
                    <a:pt x="2688" y="4780"/>
                    <a:pt x="3000" y="4874"/>
                    <a:pt x="3375" y="4874"/>
                  </a:cubicBezTo>
                  <a:cubicBezTo>
                    <a:pt x="3719" y="4874"/>
                    <a:pt x="4030" y="4780"/>
                    <a:pt x="4312" y="4624"/>
                  </a:cubicBezTo>
                  <a:cubicBezTo>
                    <a:pt x="4405" y="4562"/>
                    <a:pt x="4499" y="4530"/>
                    <a:pt x="4593" y="4530"/>
                  </a:cubicBezTo>
                  <a:cubicBezTo>
                    <a:pt x="4718" y="4530"/>
                    <a:pt x="4780" y="4562"/>
                    <a:pt x="4812" y="4562"/>
                  </a:cubicBezTo>
                  <a:cubicBezTo>
                    <a:pt x="5093" y="4655"/>
                    <a:pt x="5312" y="4687"/>
                    <a:pt x="5530" y="4687"/>
                  </a:cubicBezTo>
                  <a:cubicBezTo>
                    <a:pt x="6030" y="4687"/>
                    <a:pt x="6437" y="4499"/>
                    <a:pt x="6749" y="4218"/>
                  </a:cubicBezTo>
                  <a:cubicBezTo>
                    <a:pt x="6874" y="4155"/>
                    <a:pt x="7030" y="4093"/>
                    <a:pt x="7093" y="4062"/>
                  </a:cubicBezTo>
                  <a:cubicBezTo>
                    <a:pt x="7624" y="3937"/>
                    <a:pt x="8030" y="3437"/>
                    <a:pt x="8030" y="2874"/>
                  </a:cubicBezTo>
                  <a:cubicBezTo>
                    <a:pt x="8030" y="2250"/>
                    <a:pt x="7562" y="1750"/>
                    <a:pt x="6968" y="1656"/>
                  </a:cubicBezTo>
                  <a:cubicBezTo>
                    <a:pt x="6905" y="1625"/>
                    <a:pt x="6749" y="1594"/>
                    <a:pt x="6624" y="1406"/>
                  </a:cubicBezTo>
                  <a:cubicBezTo>
                    <a:pt x="6437" y="1125"/>
                    <a:pt x="6155" y="875"/>
                    <a:pt x="5780" y="813"/>
                  </a:cubicBezTo>
                  <a:cubicBezTo>
                    <a:pt x="5687" y="813"/>
                    <a:pt x="5655" y="781"/>
                    <a:pt x="5624" y="719"/>
                  </a:cubicBezTo>
                  <a:cubicBezTo>
                    <a:pt x="5437" y="375"/>
                    <a:pt x="5030" y="188"/>
                    <a:pt x="4593" y="188"/>
                  </a:cubicBezTo>
                  <a:cubicBezTo>
                    <a:pt x="4468" y="188"/>
                    <a:pt x="4312" y="219"/>
                    <a:pt x="4187" y="281"/>
                  </a:cubicBezTo>
                  <a:cubicBezTo>
                    <a:pt x="4155" y="281"/>
                    <a:pt x="4124" y="281"/>
                    <a:pt x="4093" y="281"/>
                  </a:cubicBezTo>
                  <a:cubicBezTo>
                    <a:pt x="4062" y="281"/>
                    <a:pt x="3969" y="281"/>
                    <a:pt x="3906" y="219"/>
                  </a:cubicBezTo>
                  <a:cubicBezTo>
                    <a:pt x="3688" y="63"/>
                    <a:pt x="3406" y="0"/>
                    <a:pt x="3094" y="0"/>
                  </a:cubicBezTo>
                  <a:lnTo>
                    <a:pt x="3094" y="375"/>
                  </a:lnTo>
                </a:path>
              </a:pathLst>
            </a:custGeom>
            <a:solidFill>
              <a:srgbClr val="6487A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347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>
                  <a:solidFill>
                    <a:srgbClr val="58595B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rPr>
                <a:t> </a:t>
              </a:r>
            </a:p>
          </p:txBody>
        </p:sp>
        <p:sp>
          <p:nvSpPr>
            <p:cNvPr id="567" name="Freeform 778">
              <a:extLst>
                <a:ext uri="{FF2B5EF4-FFF2-40B4-BE49-F238E27FC236}">
                  <a16:creationId xmlns:a16="http://schemas.microsoft.com/office/drawing/2014/main" id="{DD08B8E2-C3F4-C84C-A4EF-56E667F9FD9A}"/>
                </a:ext>
              </a:extLst>
            </p:cNvPr>
            <p:cNvSpPr/>
            <p:nvPr>
              <p:custDataLst>
                <p:tags r:id="rId116"/>
              </p:custDataLst>
            </p:nvPr>
          </p:nvSpPr>
          <p:spPr bwMode="auto">
            <a:xfrm>
              <a:off x="8806441" y="2827237"/>
              <a:ext cx="200470" cy="206929"/>
            </a:xfrm>
            <a:custGeom>
              <a:avLst/>
              <a:gdLst/>
              <a:ahLst/>
              <a:cxnLst>
                <a:cxn ang="0">
                  <a:pos x="4" y="364"/>
                </a:cxn>
                <a:cxn ang="0">
                  <a:pos x="241" y="362"/>
                </a:cxn>
                <a:cxn ang="0">
                  <a:pos x="281" y="319"/>
                </a:cxn>
                <a:cxn ang="0">
                  <a:pos x="283" y="223"/>
                </a:cxn>
                <a:cxn ang="0">
                  <a:pos x="333" y="170"/>
                </a:cxn>
                <a:cxn ang="0">
                  <a:pos x="335" y="103"/>
                </a:cxn>
                <a:cxn ang="0">
                  <a:pos x="328" y="28"/>
                </a:cxn>
                <a:cxn ang="0">
                  <a:pos x="310" y="103"/>
                </a:cxn>
                <a:cxn ang="0">
                  <a:pos x="312" y="162"/>
                </a:cxn>
                <a:cxn ang="0">
                  <a:pos x="262" y="215"/>
                </a:cxn>
                <a:cxn ang="0">
                  <a:pos x="260" y="310"/>
                </a:cxn>
                <a:cxn ang="0">
                  <a:pos x="231" y="342"/>
                </a:cxn>
                <a:cxn ang="0">
                  <a:pos x="2" y="343"/>
                </a:cxn>
                <a:cxn ang="0">
                  <a:pos x="0" y="313"/>
                </a:cxn>
                <a:cxn ang="0">
                  <a:pos x="197" y="313"/>
                </a:cxn>
                <a:cxn ang="0">
                  <a:pos x="227" y="287"/>
                </a:cxn>
                <a:cxn ang="0">
                  <a:pos x="229" y="173"/>
                </a:cxn>
                <a:cxn ang="0">
                  <a:pos x="231" y="169"/>
                </a:cxn>
                <a:cxn ang="0">
                  <a:pos x="226" y="94"/>
                </a:cxn>
                <a:cxn ang="0">
                  <a:pos x="206" y="168"/>
                </a:cxn>
                <a:cxn ang="0">
                  <a:pos x="208" y="274"/>
                </a:cxn>
                <a:cxn ang="0">
                  <a:pos x="193" y="291"/>
                </a:cxn>
                <a:cxn ang="0">
                  <a:pos x="2" y="292"/>
                </a:cxn>
                <a:cxn ang="0">
                  <a:pos x="0" y="289"/>
                </a:cxn>
                <a:cxn ang="0">
                  <a:pos x="38" y="0"/>
                </a:cxn>
                <a:cxn ang="0">
                  <a:pos x="57" y="0"/>
                </a:cxn>
                <a:cxn ang="0">
                  <a:pos x="57" y="92"/>
                </a:cxn>
                <a:cxn ang="0">
                  <a:pos x="29" y="137"/>
                </a:cxn>
                <a:cxn ang="0">
                  <a:pos x="105" y="141"/>
                </a:cxn>
                <a:cxn ang="0">
                  <a:pos x="77" y="92"/>
                </a:cxn>
                <a:cxn ang="0">
                  <a:pos x="81" y="0"/>
                </a:cxn>
                <a:cxn ang="0">
                  <a:pos x="130" y="0"/>
                </a:cxn>
                <a:cxn ang="0">
                  <a:pos x="122" y="189"/>
                </a:cxn>
                <a:cxn ang="0">
                  <a:pos x="136" y="261"/>
                </a:cxn>
                <a:cxn ang="0">
                  <a:pos x="153" y="186"/>
                </a:cxn>
                <a:cxn ang="0">
                  <a:pos x="151" y="3"/>
                </a:cxn>
                <a:cxn ang="0">
                  <a:pos x="363" y="0"/>
                </a:cxn>
                <a:cxn ang="0">
                  <a:pos x="401" y="40"/>
                </a:cxn>
                <a:cxn ang="0">
                  <a:pos x="367" y="400"/>
                </a:cxn>
                <a:cxn ang="0">
                  <a:pos x="350" y="397"/>
                </a:cxn>
                <a:cxn ang="0">
                  <a:pos x="353" y="296"/>
                </a:cxn>
                <a:cxn ang="0">
                  <a:pos x="336" y="222"/>
                </a:cxn>
                <a:cxn ang="0">
                  <a:pos x="327" y="297"/>
                </a:cxn>
                <a:cxn ang="0">
                  <a:pos x="329" y="400"/>
                </a:cxn>
                <a:cxn ang="0">
                  <a:pos x="39" y="401"/>
                </a:cxn>
                <a:cxn ang="0">
                  <a:pos x="0" y="364"/>
                </a:cxn>
              </a:cxnLst>
              <a:rect l="0" t="0" r="r" b="b"/>
              <a:pathLst>
                <a:path w="401" h="401">
                  <a:moveTo>
                    <a:pt x="0" y="364"/>
                  </a:moveTo>
                  <a:cubicBezTo>
                    <a:pt x="1" y="364"/>
                    <a:pt x="3" y="364"/>
                    <a:pt x="4" y="364"/>
                  </a:cubicBezTo>
                  <a:cubicBezTo>
                    <a:pt x="81" y="364"/>
                    <a:pt x="158" y="364"/>
                    <a:pt x="235" y="364"/>
                  </a:cubicBezTo>
                  <a:cubicBezTo>
                    <a:pt x="237" y="364"/>
                    <a:pt x="239" y="364"/>
                    <a:pt x="241" y="362"/>
                  </a:cubicBezTo>
                  <a:cubicBezTo>
                    <a:pt x="253" y="349"/>
                    <a:pt x="266" y="337"/>
                    <a:pt x="279" y="324"/>
                  </a:cubicBezTo>
                  <a:cubicBezTo>
                    <a:pt x="280" y="322"/>
                    <a:pt x="281" y="321"/>
                    <a:pt x="281" y="319"/>
                  </a:cubicBezTo>
                  <a:cubicBezTo>
                    <a:pt x="281" y="289"/>
                    <a:pt x="281" y="259"/>
                    <a:pt x="281" y="229"/>
                  </a:cubicBezTo>
                  <a:cubicBezTo>
                    <a:pt x="281" y="227"/>
                    <a:pt x="281" y="225"/>
                    <a:pt x="283" y="223"/>
                  </a:cubicBezTo>
                  <a:cubicBezTo>
                    <a:pt x="299" y="207"/>
                    <a:pt x="315" y="192"/>
                    <a:pt x="331" y="176"/>
                  </a:cubicBezTo>
                  <a:cubicBezTo>
                    <a:pt x="332" y="174"/>
                    <a:pt x="333" y="172"/>
                    <a:pt x="333" y="170"/>
                  </a:cubicBezTo>
                  <a:cubicBezTo>
                    <a:pt x="333" y="149"/>
                    <a:pt x="333" y="127"/>
                    <a:pt x="333" y="106"/>
                  </a:cubicBezTo>
                  <a:cubicBezTo>
                    <a:pt x="333" y="104"/>
                    <a:pt x="333" y="103"/>
                    <a:pt x="335" y="103"/>
                  </a:cubicBezTo>
                  <a:cubicBezTo>
                    <a:pt x="352" y="97"/>
                    <a:pt x="363" y="80"/>
                    <a:pt x="361" y="64"/>
                  </a:cubicBezTo>
                  <a:cubicBezTo>
                    <a:pt x="359" y="45"/>
                    <a:pt x="346" y="31"/>
                    <a:pt x="328" y="28"/>
                  </a:cubicBezTo>
                  <a:cubicBezTo>
                    <a:pt x="307" y="25"/>
                    <a:pt x="286" y="41"/>
                    <a:pt x="284" y="62"/>
                  </a:cubicBezTo>
                  <a:cubicBezTo>
                    <a:pt x="282" y="81"/>
                    <a:pt x="292" y="97"/>
                    <a:pt x="310" y="103"/>
                  </a:cubicBezTo>
                  <a:cubicBezTo>
                    <a:pt x="311" y="103"/>
                    <a:pt x="312" y="104"/>
                    <a:pt x="312" y="106"/>
                  </a:cubicBezTo>
                  <a:cubicBezTo>
                    <a:pt x="312" y="125"/>
                    <a:pt x="312" y="144"/>
                    <a:pt x="312" y="162"/>
                  </a:cubicBezTo>
                  <a:cubicBezTo>
                    <a:pt x="312" y="164"/>
                    <a:pt x="311" y="165"/>
                    <a:pt x="310" y="166"/>
                  </a:cubicBezTo>
                  <a:cubicBezTo>
                    <a:pt x="294" y="183"/>
                    <a:pt x="278" y="199"/>
                    <a:pt x="262" y="215"/>
                  </a:cubicBezTo>
                  <a:cubicBezTo>
                    <a:pt x="260" y="216"/>
                    <a:pt x="260" y="218"/>
                    <a:pt x="260" y="220"/>
                  </a:cubicBezTo>
                  <a:cubicBezTo>
                    <a:pt x="260" y="250"/>
                    <a:pt x="260" y="280"/>
                    <a:pt x="260" y="310"/>
                  </a:cubicBezTo>
                  <a:cubicBezTo>
                    <a:pt x="260" y="312"/>
                    <a:pt x="259" y="314"/>
                    <a:pt x="258" y="315"/>
                  </a:cubicBezTo>
                  <a:cubicBezTo>
                    <a:pt x="249" y="324"/>
                    <a:pt x="240" y="333"/>
                    <a:pt x="231" y="342"/>
                  </a:cubicBezTo>
                  <a:cubicBezTo>
                    <a:pt x="230" y="342"/>
                    <a:pt x="229" y="343"/>
                    <a:pt x="227" y="343"/>
                  </a:cubicBezTo>
                  <a:cubicBezTo>
                    <a:pt x="152" y="343"/>
                    <a:pt x="77" y="343"/>
                    <a:pt x="2" y="343"/>
                  </a:cubicBezTo>
                  <a:cubicBezTo>
                    <a:pt x="2" y="343"/>
                    <a:pt x="1" y="343"/>
                    <a:pt x="0" y="343"/>
                  </a:cubicBezTo>
                  <a:cubicBezTo>
                    <a:pt x="0" y="333"/>
                    <a:pt x="0" y="323"/>
                    <a:pt x="0" y="313"/>
                  </a:cubicBezTo>
                  <a:cubicBezTo>
                    <a:pt x="1" y="313"/>
                    <a:pt x="2" y="313"/>
                    <a:pt x="4" y="313"/>
                  </a:cubicBezTo>
                  <a:cubicBezTo>
                    <a:pt x="68" y="313"/>
                    <a:pt x="132" y="313"/>
                    <a:pt x="197" y="313"/>
                  </a:cubicBezTo>
                  <a:cubicBezTo>
                    <a:pt x="199" y="313"/>
                    <a:pt x="201" y="313"/>
                    <a:pt x="203" y="311"/>
                  </a:cubicBezTo>
                  <a:cubicBezTo>
                    <a:pt x="211" y="303"/>
                    <a:pt x="219" y="295"/>
                    <a:pt x="227" y="287"/>
                  </a:cubicBezTo>
                  <a:cubicBezTo>
                    <a:pt x="228" y="285"/>
                    <a:pt x="229" y="284"/>
                    <a:pt x="229" y="282"/>
                  </a:cubicBezTo>
                  <a:cubicBezTo>
                    <a:pt x="229" y="246"/>
                    <a:pt x="229" y="209"/>
                    <a:pt x="229" y="173"/>
                  </a:cubicBezTo>
                  <a:cubicBezTo>
                    <a:pt x="229" y="172"/>
                    <a:pt x="229" y="171"/>
                    <a:pt x="229" y="170"/>
                  </a:cubicBezTo>
                  <a:cubicBezTo>
                    <a:pt x="230" y="169"/>
                    <a:pt x="230" y="169"/>
                    <a:pt x="231" y="169"/>
                  </a:cubicBezTo>
                  <a:cubicBezTo>
                    <a:pt x="248" y="163"/>
                    <a:pt x="259" y="147"/>
                    <a:pt x="258" y="130"/>
                  </a:cubicBezTo>
                  <a:cubicBezTo>
                    <a:pt x="257" y="112"/>
                    <a:pt x="244" y="97"/>
                    <a:pt x="226" y="94"/>
                  </a:cubicBezTo>
                  <a:cubicBezTo>
                    <a:pt x="205" y="90"/>
                    <a:pt x="183" y="106"/>
                    <a:pt x="181" y="128"/>
                  </a:cubicBezTo>
                  <a:cubicBezTo>
                    <a:pt x="179" y="145"/>
                    <a:pt x="189" y="162"/>
                    <a:pt x="206" y="168"/>
                  </a:cubicBezTo>
                  <a:cubicBezTo>
                    <a:pt x="207" y="169"/>
                    <a:pt x="208" y="170"/>
                    <a:pt x="208" y="171"/>
                  </a:cubicBezTo>
                  <a:cubicBezTo>
                    <a:pt x="208" y="205"/>
                    <a:pt x="208" y="240"/>
                    <a:pt x="208" y="274"/>
                  </a:cubicBezTo>
                  <a:cubicBezTo>
                    <a:pt x="208" y="275"/>
                    <a:pt x="207" y="277"/>
                    <a:pt x="206" y="277"/>
                  </a:cubicBezTo>
                  <a:cubicBezTo>
                    <a:pt x="202" y="282"/>
                    <a:pt x="197" y="286"/>
                    <a:pt x="193" y="291"/>
                  </a:cubicBezTo>
                  <a:cubicBezTo>
                    <a:pt x="192" y="291"/>
                    <a:pt x="191" y="292"/>
                    <a:pt x="190" y="292"/>
                  </a:cubicBezTo>
                  <a:cubicBezTo>
                    <a:pt x="127" y="292"/>
                    <a:pt x="65" y="292"/>
                    <a:pt x="2" y="292"/>
                  </a:cubicBezTo>
                  <a:cubicBezTo>
                    <a:pt x="1" y="292"/>
                    <a:pt x="1" y="292"/>
                    <a:pt x="0" y="292"/>
                  </a:cubicBezTo>
                  <a:cubicBezTo>
                    <a:pt x="0" y="291"/>
                    <a:pt x="0" y="290"/>
                    <a:pt x="0" y="289"/>
                  </a:cubicBezTo>
                  <a:cubicBezTo>
                    <a:pt x="0" y="205"/>
                    <a:pt x="0" y="122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43" y="0"/>
                    <a:pt x="48" y="0"/>
                    <a:pt x="54" y="0"/>
                  </a:cubicBezTo>
                  <a:cubicBezTo>
                    <a:pt x="55" y="0"/>
                    <a:pt x="55" y="0"/>
                    <a:pt x="57" y="0"/>
                  </a:cubicBezTo>
                  <a:cubicBezTo>
                    <a:pt x="57" y="1"/>
                    <a:pt x="57" y="2"/>
                    <a:pt x="57" y="3"/>
                  </a:cubicBezTo>
                  <a:cubicBezTo>
                    <a:pt x="57" y="33"/>
                    <a:pt x="56" y="62"/>
                    <a:pt x="57" y="92"/>
                  </a:cubicBezTo>
                  <a:cubicBezTo>
                    <a:pt x="57" y="94"/>
                    <a:pt x="56" y="95"/>
                    <a:pt x="54" y="96"/>
                  </a:cubicBezTo>
                  <a:cubicBezTo>
                    <a:pt x="37" y="102"/>
                    <a:pt x="27" y="119"/>
                    <a:pt x="29" y="137"/>
                  </a:cubicBezTo>
                  <a:cubicBezTo>
                    <a:pt x="31" y="154"/>
                    <a:pt x="45" y="169"/>
                    <a:pt x="63" y="171"/>
                  </a:cubicBezTo>
                  <a:cubicBezTo>
                    <a:pt x="82" y="173"/>
                    <a:pt x="100" y="160"/>
                    <a:pt x="105" y="141"/>
                  </a:cubicBezTo>
                  <a:cubicBezTo>
                    <a:pt x="109" y="122"/>
                    <a:pt x="99" y="103"/>
                    <a:pt x="80" y="96"/>
                  </a:cubicBezTo>
                  <a:cubicBezTo>
                    <a:pt x="78" y="95"/>
                    <a:pt x="77" y="94"/>
                    <a:pt x="77" y="92"/>
                  </a:cubicBezTo>
                  <a:cubicBezTo>
                    <a:pt x="78" y="62"/>
                    <a:pt x="78" y="32"/>
                    <a:pt x="77" y="3"/>
                  </a:cubicBezTo>
                  <a:cubicBezTo>
                    <a:pt x="77" y="0"/>
                    <a:pt x="78" y="0"/>
                    <a:pt x="81" y="0"/>
                  </a:cubicBezTo>
                  <a:cubicBezTo>
                    <a:pt x="96" y="0"/>
                    <a:pt x="112" y="0"/>
                    <a:pt x="127" y="0"/>
                  </a:cubicBezTo>
                  <a:cubicBezTo>
                    <a:pt x="128" y="0"/>
                    <a:pt x="129" y="0"/>
                    <a:pt x="130" y="0"/>
                  </a:cubicBezTo>
                  <a:cubicBezTo>
                    <a:pt x="130" y="62"/>
                    <a:pt x="130" y="123"/>
                    <a:pt x="130" y="185"/>
                  </a:cubicBezTo>
                  <a:cubicBezTo>
                    <a:pt x="127" y="186"/>
                    <a:pt x="125" y="187"/>
                    <a:pt x="122" y="189"/>
                  </a:cubicBezTo>
                  <a:cubicBezTo>
                    <a:pt x="107" y="197"/>
                    <a:pt x="99" y="214"/>
                    <a:pt x="103" y="231"/>
                  </a:cubicBezTo>
                  <a:cubicBezTo>
                    <a:pt x="106" y="246"/>
                    <a:pt x="120" y="259"/>
                    <a:pt x="136" y="261"/>
                  </a:cubicBezTo>
                  <a:cubicBezTo>
                    <a:pt x="155" y="263"/>
                    <a:pt x="174" y="250"/>
                    <a:pt x="178" y="231"/>
                  </a:cubicBezTo>
                  <a:cubicBezTo>
                    <a:pt x="183" y="212"/>
                    <a:pt x="172" y="193"/>
                    <a:pt x="153" y="186"/>
                  </a:cubicBezTo>
                  <a:cubicBezTo>
                    <a:pt x="152" y="186"/>
                    <a:pt x="151" y="185"/>
                    <a:pt x="151" y="183"/>
                  </a:cubicBezTo>
                  <a:cubicBezTo>
                    <a:pt x="151" y="123"/>
                    <a:pt x="151" y="63"/>
                    <a:pt x="151" y="3"/>
                  </a:cubicBezTo>
                  <a:cubicBezTo>
                    <a:pt x="151" y="0"/>
                    <a:pt x="152" y="0"/>
                    <a:pt x="154" y="0"/>
                  </a:cubicBezTo>
                  <a:cubicBezTo>
                    <a:pt x="224" y="0"/>
                    <a:pt x="293" y="0"/>
                    <a:pt x="363" y="0"/>
                  </a:cubicBezTo>
                  <a:cubicBezTo>
                    <a:pt x="382" y="0"/>
                    <a:pt x="398" y="15"/>
                    <a:pt x="400" y="33"/>
                  </a:cubicBezTo>
                  <a:cubicBezTo>
                    <a:pt x="400" y="36"/>
                    <a:pt x="401" y="38"/>
                    <a:pt x="401" y="40"/>
                  </a:cubicBezTo>
                  <a:cubicBezTo>
                    <a:pt x="401" y="147"/>
                    <a:pt x="401" y="254"/>
                    <a:pt x="401" y="361"/>
                  </a:cubicBezTo>
                  <a:cubicBezTo>
                    <a:pt x="401" y="382"/>
                    <a:pt x="387" y="397"/>
                    <a:pt x="367" y="400"/>
                  </a:cubicBezTo>
                  <a:cubicBezTo>
                    <a:pt x="362" y="401"/>
                    <a:pt x="356" y="400"/>
                    <a:pt x="350" y="400"/>
                  </a:cubicBezTo>
                  <a:cubicBezTo>
                    <a:pt x="350" y="399"/>
                    <a:pt x="350" y="398"/>
                    <a:pt x="350" y="397"/>
                  </a:cubicBezTo>
                  <a:cubicBezTo>
                    <a:pt x="350" y="365"/>
                    <a:pt x="350" y="333"/>
                    <a:pt x="350" y="300"/>
                  </a:cubicBezTo>
                  <a:cubicBezTo>
                    <a:pt x="350" y="298"/>
                    <a:pt x="351" y="297"/>
                    <a:pt x="353" y="296"/>
                  </a:cubicBezTo>
                  <a:cubicBezTo>
                    <a:pt x="371" y="290"/>
                    <a:pt x="382" y="271"/>
                    <a:pt x="378" y="252"/>
                  </a:cubicBezTo>
                  <a:cubicBezTo>
                    <a:pt x="373" y="233"/>
                    <a:pt x="356" y="220"/>
                    <a:pt x="336" y="222"/>
                  </a:cubicBezTo>
                  <a:cubicBezTo>
                    <a:pt x="318" y="223"/>
                    <a:pt x="304" y="237"/>
                    <a:pt x="301" y="255"/>
                  </a:cubicBezTo>
                  <a:cubicBezTo>
                    <a:pt x="299" y="273"/>
                    <a:pt x="310" y="290"/>
                    <a:pt x="327" y="297"/>
                  </a:cubicBezTo>
                  <a:cubicBezTo>
                    <a:pt x="328" y="297"/>
                    <a:pt x="328" y="297"/>
                    <a:pt x="329" y="297"/>
                  </a:cubicBezTo>
                  <a:cubicBezTo>
                    <a:pt x="329" y="332"/>
                    <a:pt x="329" y="366"/>
                    <a:pt x="329" y="400"/>
                  </a:cubicBezTo>
                  <a:cubicBezTo>
                    <a:pt x="328" y="400"/>
                    <a:pt x="327" y="401"/>
                    <a:pt x="326" y="401"/>
                  </a:cubicBezTo>
                  <a:cubicBezTo>
                    <a:pt x="231" y="401"/>
                    <a:pt x="135" y="401"/>
                    <a:pt x="39" y="401"/>
                  </a:cubicBezTo>
                  <a:cubicBezTo>
                    <a:pt x="20" y="401"/>
                    <a:pt x="5" y="389"/>
                    <a:pt x="1" y="370"/>
                  </a:cubicBezTo>
                  <a:cubicBezTo>
                    <a:pt x="0" y="368"/>
                    <a:pt x="0" y="367"/>
                    <a:pt x="0" y="364"/>
                  </a:cubicBezTo>
                  <a:close/>
                </a:path>
              </a:pathLst>
            </a:custGeom>
            <a:solidFill>
              <a:srgbClr val="6487A3"/>
            </a:solidFill>
            <a:ln w="9525">
              <a:noFill/>
              <a:rou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100" kern="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endParaRPr>
            </a:p>
          </p:txBody>
        </p:sp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21EE627A-EE61-2241-B6B2-9918D1C28015}"/>
              </a:ext>
            </a:extLst>
          </p:cNvPr>
          <p:cNvGrpSpPr/>
          <p:nvPr>
            <p:custDataLst>
              <p:tags r:id="rId53"/>
            </p:custDataLst>
          </p:nvPr>
        </p:nvGrpSpPr>
        <p:grpSpPr>
          <a:xfrm>
            <a:off x="6524513" y="2410311"/>
            <a:ext cx="455989" cy="347568"/>
            <a:chOff x="7612853" y="1984630"/>
            <a:chExt cx="456108" cy="347659"/>
          </a:xfrm>
        </p:grpSpPr>
        <p:pic>
          <p:nvPicPr>
            <p:cNvPr id="569" name="Picture 568">
              <a:extLst>
                <a:ext uri="{FF2B5EF4-FFF2-40B4-BE49-F238E27FC236}">
                  <a16:creationId xmlns:a16="http://schemas.microsoft.com/office/drawing/2014/main" id="{A6D41BAE-60D6-184C-80ED-595562F9F539}"/>
                </a:ext>
              </a:extLst>
            </p:cNvPr>
            <p:cNvPicPr>
              <a:picLocks noChangeAspect="1"/>
            </p:cNvPicPr>
            <p:nvPr>
              <p:custDataLst>
                <p:tags r:id="rId113"/>
              </p:custDataLst>
            </p:nvPr>
          </p:nvPicPr>
          <p:blipFill>
            <a:blip r:embed="rId13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70000"/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38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5461" y="2017405"/>
              <a:ext cx="290608" cy="314884"/>
            </a:xfrm>
            <a:prstGeom prst="rect">
              <a:avLst/>
            </a:prstGeom>
          </p:spPr>
        </p:pic>
        <p:sp>
          <p:nvSpPr>
            <p:cNvPr id="570" name="Freeform 1">
              <a:extLst>
                <a:ext uri="{FF2B5EF4-FFF2-40B4-BE49-F238E27FC236}">
                  <a16:creationId xmlns:a16="http://schemas.microsoft.com/office/drawing/2014/main" id="{933C5FD0-3C79-5442-8301-4C009E6EE2B8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114"/>
              </p:custDataLst>
            </p:nvPr>
          </p:nvSpPr>
          <p:spPr bwMode="gray">
            <a:xfrm>
              <a:off x="7612853" y="1984630"/>
              <a:ext cx="456108" cy="329671"/>
            </a:xfrm>
            <a:custGeom>
              <a:avLst/>
              <a:gdLst>
                <a:gd name="T0" fmla="*/ 3094 w 8031"/>
                <a:gd name="T1" fmla="*/ 375 h 4875"/>
                <a:gd name="T2" fmla="*/ 3094 w 8031"/>
                <a:gd name="T3" fmla="*/ 375 h 4875"/>
                <a:gd name="T4" fmla="*/ 3719 w 8031"/>
                <a:gd name="T5" fmla="*/ 563 h 4875"/>
                <a:gd name="T6" fmla="*/ 4093 w 8031"/>
                <a:gd name="T7" fmla="*/ 656 h 4875"/>
                <a:gd name="T8" fmla="*/ 4312 w 8031"/>
                <a:gd name="T9" fmla="*/ 625 h 4875"/>
                <a:gd name="T10" fmla="*/ 4593 w 8031"/>
                <a:gd name="T11" fmla="*/ 563 h 4875"/>
                <a:gd name="T12" fmla="*/ 5280 w 8031"/>
                <a:gd name="T13" fmla="*/ 906 h 4875"/>
                <a:gd name="T14" fmla="*/ 5718 w 8031"/>
                <a:gd name="T15" fmla="*/ 1188 h 4875"/>
                <a:gd name="T16" fmla="*/ 6312 w 8031"/>
                <a:gd name="T17" fmla="*/ 1625 h 4875"/>
                <a:gd name="T18" fmla="*/ 6905 w 8031"/>
                <a:gd name="T19" fmla="*/ 2000 h 4875"/>
                <a:gd name="T20" fmla="*/ 7655 w 8031"/>
                <a:gd name="T21" fmla="*/ 2874 h 4875"/>
                <a:gd name="T22" fmla="*/ 6999 w 8031"/>
                <a:gd name="T23" fmla="*/ 3718 h 4875"/>
                <a:gd name="T24" fmla="*/ 6530 w 8031"/>
                <a:gd name="T25" fmla="*/ 3937 h 4875"/>
                <a:gd name="T26" fmla="*/ 5530 w 8031"/>
                <a:gd name="T27" fmla="*/ 4312 h 4875"/>
                <a:gd name="T28" fmla="*/ 4937 w 8031"/>
                <a:gd name="T29" fmla="*/ 4218 h 4875"/>
                <a:gd name="T30" fmla="*/ 4593 w 8031"/>
                <a:gd name="T31" fmla="*/ 4155 h 4875"/>
                <a:gd name="T32" fmla="*/ 4124 w 8031"/>
                <a:gd name="T33" fmla="*/ 4280 h 4875"/>
                <a:gd name="T34" fmla="*/ 3375 w 8031"/>
                <a:gd name="T35" fmla="*/ 4499 h 4875"/>
                <a:gd name="T36" fmla="*/ 2625 w 8031"/>
                <a:gd name="T37" fmla="*/ 4280 h 4875"/>
                <a:gd name="T38" fmla="*/ 2125 w 8031"/>
                <a:gd name="T39" fmla="*/ 4155 h 4875"/>
                <a:gd name="T40" fmla="*/ 2063 w 8031"/>
                <a:gd name="T41" fmla="*/ 4155 h 4875"/>
                <a:gd name="T42" fmla="*/ 1938 w 8031"/>
                <a:gd name="T43" fmla="*/ 4155 h 4875"/>
                <a:gd name="T44" fmla="*/ 1719 w 8031"/>
                <a:gd name="T45" fmla="*/ 4187 h 4875"/>
                <a:gd name="T46" fmla="*/ 375 w 8031"/>
                <a:gd name="T47" fmla="*/ 2843 h 4875"/>
                <a:gd name="T48" fmla="*/ 1531 w 8031"/>
                <a:gd name="T49" fmla="*/ 1500 h 4875"/>
                <a:gd name="T50" fmla="*/ 2094 w 8031"/>
                <a:gd name="T51" fmla="*/ 1063 h 4875"/>
                <a:gd name="T52" fmla="*/ 3094 w 8031"/>
                <a:gd name="T53" fmla="*/ 375 h 4875"/>
                <a:gd name="T54" fmla="*/ 3094 w 8031"/>
                <a:gd name="T55" fmla="*/ 0 h 4875"/>
                <a:gd name="T56" fmla="*/ 3094 w 8031"/>
                <a:gd name="T57" fmla="*/ 0 h 4875"/>
                <a:gd name="T58" fmla="*/ 1750 w 8031"/>
                <a:gd name="T59" fmla="*/ 938 h 4875"/>
                <a:gd name="T60" fmla="*/ 1500 w 8031"/>
                <a:gd name="T61" fmla="*/ 1156 h 4875"/>
                <a:gd name="T62" fmla="*/ 0 w 8031"/>
                <a:gd name="T63" fmla="*/ 2843 h 4875"/>
                <a:gd name="T64" fmla="*/ 1719 w 8031"/>
                <a:gd name="T65" fmla="*/ 4562 h 4875"/>
                <a:gd name="T66" fmla="*/ 2094 w 8031"/>
                <a:gd name="T67" fmla="*/ 4530 h 4875"/>
                <a:gd name="T68" fmla="*/ 2125 w 8031"/>
                <a:gd name="T69" fmla="*/ 4530 h 4875"/>
                <a:gd name="T70" fmla="*/ 2406 w 8031"/>
                <a:gd name="T71" fmla="*/ 4593 h 4875"/>
                <a:gd name="T72" fmla="*/ 3375 w 8031"/>
                <a:gd name="T73" fmla="*/ 4874 h 4875"/>
                <a:gd name="T74" fmla="*/ 4312 w 8031"/>
                <a:gd name="T75" fmla="*/ 4624 h 4875"/>
                <a:gd name="T76" fmla="*/ 4593 w 8031"/>
                <a:gd name="T77" fmla="*/ 4530 h 4875"/>
                <a:gd name="T78" fmla="*/ 4812 w 8031"/>
                <a:gd name="T79" fmla="*/ 4562 h 4875"/>
                <a:gd name="T80" fmla="*/ 5530 w 8031"/>
                <a:gd name="T81" fmla="*/ 4687 h 4875"/>
                <a:gd name="T82" fmla="*/ 6749 w 8031"/>
                <a:gd name="T83" fmla="*/ 4218 h 4875"/>
                <a:gd name="T84" fmla="*/ 7093 w 8031"/>
                <a:gd name="T85" fmla="*/ 4062 h 4875"/>
                <a:gd name="T86" fmla="*/ 8030 w 8031"/>
                <a:gd name="T87" fmla="*/ 2874 h 4875"/>
                <a:gd name="T88" fmla="*/ 6968 w 8031"/>
                <a:gd name="T89" fmla="*/ 1656 h 4875"/>
                <a:gd name="T90" fmla="*/ 6624 w 8031"/>
                <a:gd name="T91" fmla="*/ 1406 h 4875"/>
                <a:gd name="T92" fmla="*/ 5780 w 8031"/>
                <a:gd name="T93" fmla="*/ 813 h 4875"/>
                <a:gd name="T94" fmla="*/ 5624 w 8031"/>
                <a:gd name="T95" fmla="*/ 719 h 4875"/>
                <a:gd name="T96" fmla="*/ 4593 w 8031"/>
                <a:gd name="T97" fmla="*/ 188 h 4875"/>
                <a:gd name="T98" fmla="*/ 4187 w 8031"/>
                <a:gd name="T99" fmla="*/ 281 h 4875"/>
                <a:gd name="T100" fmla="*/ 4093 w 8031"/>
                <a:gd name="T101" fmla="*/ 281 h 4875"/>
                <a:gd name="T102" fmla="*/ 3906 w 8031"/>
                <a:gd name="T103" fmla="*/ 219 h 4875"/>
                <a:gd name="T104" fmla="*/ 3094 w 8031"/>
                <a:gd name="T105" fmla="*/ 0 h 4875"/>
                <a:gd name="T106" fmla="*/ 3094 w 8031"/>
                <a:gd name="T107" fmla="*/ 375 h 4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030" h="4875">
                  <a:moveTo>
                    <a:pt x="3094" y="375"/>
                  </a:moveTo>
                  <a:lnTo>
                    <a:pt x="3094" y="375"/>
                  </a:lnTo>
                  <a:cubicBezTo>
                    <a:pt x="3344" y="375"/>
                    <a:pt x="3531" y="438"/>
                    <a:pt x="3719" y="563"/>
                  </a:cubicBezTo>
                  <a:cubicBezTo>
                    <a:pt x="3844" y="625"/>
                    <a:pt x="3969" y="656"/>
                    <a:pt x="4093" y="656"/>
                  </a:cubicBezTo>
                  <a:cubicBezTo>
                    <a:pt x="4187" y="656"/>
                    <a:pt x="4249" y="656"/>
                    <a:pt x="4312" y="625"/>
                  </a:cubicBezTo>
                  <a:cubicBezTo>
                    <a:pt x="4405" y="594"/>
                    <a:pt x="4499" y="563"/>
                    <a:pt x="4593" y="563"/>
                  </a:cubicBezTo>
                  <a:cubicBezTo>
                    <a:pt x="4905" y="563"/>
                    <a:pt x="5187" y="719"/>
                    <a:pt x="5280" y="906"/>
                  </a:cubicBezTo>
                  <a:cubicBezTo>
                    <a:pt x="5405" y="1125"/>
                    <a:pt x="5624" y="1156"/>
                    <a:pt x="5718" y="1188"/>
                  </a:cubicBezTo>
                  <a:cubicBezTo>
                    <a:pt x="5937" y="1219"/>
                    <a:pt x="6155" y="1375"/>
                    <a:pt x="6312" y="1625"/>
                  </a:cubicBezTo>
                  <a:cubicBezTo>
                    <a:pt x="6437" y="1844"/>
                    <a:pt x="6655" y="1969"/>
                    <a:pt x="6905" y="2000"/>
                  </a:cubicBezTo>
                  <a:cubicBezTo>
                    <a:pt x="7343" y="2094"/>
                    <a:pt x="7655" y="2438"/>
                    <a:pt x="7655" y="2874"/>
                  </a:cubicBezTo>
                  <a:cubicBezTo>
                    <a:pt x="7655" y="3249"/>
                    <a:pt x="7374" y="3593"/>
                    <a:pt x="6999" y="3718"/>
                  </a:cubicBezTo>
                  <a:cubicBezTo>
                    <a:pt x="6874" y="3718"/>
                    <a:pt x="6655" y="3812"/>
                    <a:pt x="6530" y="3937"/>
                  </a:cubicBezTo>
                  <a:cubicBezTo>
                    <a:pt x="6218" y="4187"/>
                    <a:pt x="5905" y="4312"/>
                    <a:pt x="5530" y="4312"/>
                  </a:cubicBezTo>
                  <a:cubicBezTo>
                    <a:pt x="5343" y="4312"/>
                    <a:pt x="5124" y="4280"/>
                    <a:pt x="4937" y="4218"/>
                  </a:cubicBezTo>
                  <a:cubicBezTo>
                    <a:pt x="4874" y="4187"/>
                    <a:pt x="4749" y="4155"/>
                    <a:pt x="4593" y="4155"/>
                  </a:cubicBezTo>
                  <a:cubicBezTo>
                    <a:pt x="4405" y="4155"/>
                    <a:pt x="4249" y="4218"/>
                    <a:pt x="4124" y="4280"/>
                  </a:cubicBezTo>
                  <a:cubicBezTo>
                    <a:pt x="3875" y="4437"/>
                    <a:pt x="3625" y="4499"/>
                    <a:pt x="3375" y="4499"/>
                  </a:cubicBezTo>
                  <a:cubicBezTo>
                    <a:pt x="3094" y="4499"/>
                    <a:pt x="2844" y="4437"/>
                    <a:pt x="2625" y="4280"/>
                  </a:cubicBezTo>
                  <a:cubicBezTo>
                    <a:pt x="2500" y="4187"/>
                    <a:pt x="2313" y="4155"/>
                    <a:pt x="2125" y="4155"/>
                  </a:cubicBezTo>
                  <a:cubicBezTo>
                    <a:pt x="2094" y="4155"/>
                    <a:pt x="2094" y="4155"/>
                    <a:pt x="2063" y="4155"/>
                  </a:cubicBezTo>
                  <a:cubicBezTo>
                    <a:pt x="2000" y="4155"/>
                    <a:pt x="1969" y="4155"/>
                    <a:pt x="1938" y="4155"/>
                  </a:cubicBezTo>
                  <a:cubicBezTo>
                    <a:pt x="1844" y="4187"/>
                    <a:pt x="1781" y="4187"/>
                    <a:pt x="1719" y="4187"/>
                  </a:cubicBezTo>
                  <a:cubicBezTo>
                    <a:pt x="969" y="4187"/>
                    <a:pt x="375" y="3593"/>
                    <a:pt x="375" y="2843"/>
                  </a:cubicBezTo>
                  <a:cubicBezTo>
                    <a:pt x="375" y="2156"/>
                    <a:pt x="875" y="1625"/>
                    <a:pt x="1531" y="1500"/>
                  </a:cubicBezTo>
                  <a:cubicBezTo>
                    <a:pt x="1813" y="1469"/>
                    <a:pt x="2000" y="1313"/>
                    <a:pt x="2094" y="1063"/>
                  </a:cubicBezTo>
                  <a:cubicBezTo>
                    <a:pt x="2250" y="656"/>
                    <a:pt x="2656" y="375"/>
                    <a:pt x="3094" y="375"/>
                  </a:cubicBezTo>
                  <a:lnTo>
                    <a:pt x="3094" y="0"/>
                  </a:lnTo>
                  <a:lnTo>
                    <a:pt x="3094" y="0"/>
                  </a:lnTo>
                  <a:cubicBezTo>
                    <a:pt x="2469" y="0"/>
                    <a:pt x="1938" y="375"/>
                    <a:pt x="1750" y="938"/>
                  </a:cubicBezTo>
                  <a:cubicBezTo>
                    <a:pt x="1719" y="1000"/>
                    <a:pt x="1656" y="1125"/>
                    <a:pt x="1500" y="1156"/>
                  </a:cubicBezTo>
                  <a:cubicBezTo>
                    <a:pt x="656" y="1250"/>
                    <a:pt x="0" y="1969"/>
                    <a:pt x="0" y="2843"/>
                  </a:cubicBezTo>
                  <a:cubicBezTo>
                    <a:pt x="0" y="3780"/>
                    <a:pt x="781" y="4562"/>
                    <a:pt x="1719" y="4562"/>
                  </a:cubicBezTo>
                  <a:cubicBezTo>
                    <a:pt x="1844" y="4562"/>
                    <a:pt x="1969" y="4530"/>
                    <a:pt x="2094" y="4530"/>
                  </a:cubicBezTo>
                  <a:lnTo>
                    <a:pt x="2125" y="4530"/>
                  </a:lnTo>
                  <a:cubicBezTo>
                    <a:pt x="2219" y="4530"/>
                    <a:pt x="2344" y="4562"/>
                    <a:pt x="2406" y="4593"/>
                  </a:cubicBezTo>
                  <a:cubicBezTo>
                    <a:pt x="2688" y="4780"/>
                    <a:pt x="3000" y="4874"/>
                    <a:pt x="3375" y="4874"/>
                  </a:cubicBezTo>
                  <a:cubicBezTo>
                    <a:pt x="3719" y="4874"/>
                    <a:pt x="4030" y="4780"/>
                    <a:pt x="4312" y="4624"/>
                  </a:cubicBezTo>
                  <a:cubicBezTo>
                    <a:pt x="4405" y="4562"/>
                    <a:pt x="4499" y="4530"/>
                    <a:pt x="4593" y="4530"/>
                  </a:cubicBezTo>
                  <a:cubicBezTo>
                    <a:pt x="4718" y="4530"/>
                    <a:pt x="4780" y="4562"/>
                    <a:pt x="4812" y="4562"/>
                  </a:cubicBezTo>
                  <a:cubicBezTo>
                    <a:pt x="5093" y="4655"/>
                    <a:pt x="5312" y="4687"/>
                    <a:pt x="5530" y="4687"/>
                  </a:cubicBezTo>
                  <a:cubicBezTo>
                    <a:pt x="6030" y="4687"/>
                    <a:pt x="6437" y="4499"/>
                    <a:pt x="6749" y="4218"/>
                  </a:cubicBezTo>
                  <a:cubicBezTo>
                    <a:pt x="6874" y="4155"/>
                    <a:pt x="7030" y="4093"/>
                    <a:pt x="7093" y="4062"/>
                  </a:cubicBezTo>
                  <a:cubicBezTo>
                    <a:pt x="7624" y="3937"/>
                    <a:pt x="8030" y="3437"/>
                    <a:pt x="8030" y="2874"/>
                  </a:cubicBezTo>
                  <a:cubicBezTo>
                    <a:pt x="8030" y="2250"/>
                    <a:pt x="7562" y="1750"/>
                    <a:pt x="6968" y="1656"/>
                  </a:cubicBezTo>
                  <a:cubicBezTo>
                    <a:pt x="6905" y="1625"/>
                    <a:pt x="6749" y="1594"/>
                    <a:pt x="6624" y="1406"/>
                  </a:cubicBezTo>
                  <a:cubicBezTo>
                    <a:pt x="6437" y="1125"/>
                    <a:pt x="6155" y="875"/>
                    <a:pt x="5780" y="813"/>
                  </a:cubicBezTo>
                  <a:cubicBezTo>
                    <a:pt x="5687" y="813"/>
                    <a:pt x="5655" y="781"/>
                    <a:pt x="5624" y="719"/>
                  </a:cubicBezTo>
                  <a:cubicBezTo>
                    <a:pt x="5437" y="375"/>
                    <a:pt x="5030" y="188"/>
                    <a:pt x="4593" y="188"/>
                  </a:cubicBezTo>
                  <a:cubicBezTo>
                    <a:pt x="4468" y="188"/>
                    <a:pt x="4312" y="219"/>
                    <a:pt x="4187" y="281"/>
                  </a:cubicBezTo>
                  <a:cubicBezTo>
                    <a:pt x="4155" y="281"/>
                    <a:pt x="4124" y="281"/>
                    <a:pt x="4093" y="281"/>
                  </a:cubicBezTo>
                  <a:cubicBezTo>
                    <a:pt x="4062" y="281"/>
                    <a:pt x="3969" y="281"/>
                    <a:pt x="3906" y="219"/>
                  </a:cubicBezTo>
                  <a:cubicBezTo>
                    <a:pt x="3688" y="63"/>
                    <a:pt x="3406" y="0"/>
                    <a:pt x="3094" y="0"/>
                  </a:cubicBezTo>
                  <a:lnTo>
                    <a:pt x="3094" y="37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347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>
                  <a:solidFill>
                    <a:srgbClr val="58595B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rPr>
                <a:t> </a:t>
              </a:r>
            </a:p>
          </p:txBody>
        </p: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1FB3424-F994-E64F-BD2C-E5B9B6250376}"/>
              </a:ext>
            </a:extLst>
          </p:cNvPr>
          <p:cNvGrpSpPr/>
          <p:nvPr>
            <p:custDataLst>
              <p:tags r:id="rId54"/>
            </p:custDataLst>
          </p:nvPr>
        </p:nvGrpSpPr>
        <p:grpSpPr>
          <a:xfrm>
            <a:off x="10001205" y="2090903"/>
            <a:ext cx="455989" cy="416640"/>
            <a:chOff x="10056979" y="2389864"/>
            <a:chExt cx="456108" cy="416749"/>
          </a:xfrm>
        </p:grpSpPr>
        <p:sp>
          <p:nvSpPr>
            <p:cNvPr id="578" name="Freeform 1256">
              <a:extLst>
                <a:ext uri="{FF2B5EF4-FFF2-40B4-BE49-F238E27FC236}">
                  <a16:creationId xmlns:a16="http://schemas.microsoft.com/office/drawing/2014/main" id="{E7FDED85-F322-084D-9FD2-30D580862CC6}"/>
                </a:ext>
              </a:extLst>
            </p:cNvPr>
            <p:cNvSpPr>
              <a:spLocks noChangeAspect="1" noEditPoints="1"/>
            </p:cNvSpPr>
            <p:nvPr>
              <p:custDataLst>
                <p:tags r:id="rId111"/>
              </p:custDataLst>
            </p:nvPr>
          </p:nvSpPr>
          <p:spPr bwMode="gray">
            <a:xfrm>
              <a:off x="10182623" y="2513959"/>
              <a:ext cx="262382" cy="292654"/>
            </a:xfrm>
            <a:custGeom>
              <a:avLst/>
              <a:gdLst/>
              <a:ahLst/>
              <a:cxnLst>
                <a:cxn ang="0">
                  <a:pos x="159" y="218"/>
                </a:cxn>
                <a:cxn ang="0">
                  <a:pos x="132" y="178"/>
                </a:cxn>
                <a:cxn ang="0">
                  <a:pos x="132" y="237"/>
                </a:cxn>
                <a:cxn ang="0">
                  <a:pos x="113" y="292"/>
                </a:cxn>
                <a:cxn ang="0">
                  <a:pos x="0" y="307"/>
                </a:cxn>
                <a:cxn ang="0">
                  <a:pos x="4" y="0"/>
                </a:cxn>
                <a:cxn ang="0">
                  <a:pos x="234" y="46"/>
                </a:cxn>
                <a:cxn ang="0">
                  <a:pos x="236" y="205"/>
                </a:cxn>
                <a:cxn ang="0">
                  <a:pos x="297" y="281"/>
                </a:cxn>
                <a:cxn ang="0">
                  <a:pos x="286" y="332"/>
                </a:cxn>
                <a:cxn ang="0">
                  <a:pos x="296" y="339"/>
                </a:cxn>
                <a:cxn ang="0">
                  <a:pos x="378" y="395"/>
                </a:cxn>
                <a:cxn ang="0">
                  <a:pos x="366" y="432"/>
                </a:cxn>
                <a:cxn ang="0">
                  <a:pos x="286" y="365"/>
                </a:cxn>
                <a:cxn ang="0">
                  <a:pos x="277" y="353"/>
                </a:cxn>
                <a:cxn ang="0">
                  <a:pos x="194" y="369"/>
                </a:cxn>
                <a:cxn ang="0">
                  <a:pos x="188" y="210"/>
                </a:cxn>
                <a:cxn ang="0">
                  <a:pos x="98" y="55"/>
                </a:cxn>
                <a:cxn ang="0">
                  <a:pos x="172" y="138"/>
                </a:cxn>
                <a:cxn ang="0">
                  <a:pos x="143" y="90"/>
                </a:cxn>
                <a:cxn ang="0">
                  <a:pos x="161" y="37"/>
                </a:cxn>
                <a:cxn ang="0">
                  <a:pos x="224" y="355"/>
                </a:cxn>
                <a:cxn ang="0">
                  <a:pos x="256" y="237"/>
                </a:cxn>
                <a:cxn ang="0">
                  <a:pos x="160" y="327"/>
                </a:cxn>
                <a:cxn ang="0">
                  <a:pos x="200" y="224"/>
                </a:cxn>
                <a:cxn ang="0">
                  <a:pos x="148" y="289"/>
                </a:cxn>
                <a:cxn ang="0">
                  <a:pos x="111" y="278"/>
                </a:cxn>
                <a:cxn ang="0">
                  <a:pos x="84" y="199"/>
                </a:cxn>
                <a:cxn ang="0">
                  <a:pos x="111" y="278"/>
                </a:cxn>
                <a:cxn ang="0">
                  <a:pos x="63" y="221"/>
                </a:cxn>
                <a:cxn ang="0">
                  <a:pos x="36" y="278"/>
                </a:cxn>
                <a:cxn ang="0">
                  <a:pos x="160" y="74"/>
                </a:cxn>
                <a:cxn ang="0">
                  <a:pos x="177" y="27"/>
                </a:cxn>
              </a:cxnLst>
              <a:rect l="0" t="0" r="r" b="b"/>
              <a:pathLst>
                <a:path w="389" h="432">
                  <a:moveTo>
                    <a:pt x="188" y="210"/>
                  </a:moveTo>
                  <a:cubicBezTo>
                    <a:pt x="178" y="211"/>
                    <a:pt x="169" y="213"/>
                    <a:pt x="159" y="218"/>
                  </a:cubicBezTo>
                  <a:cubicBezTo>
                    <a:pt x="159" y="204"/>
                    <a:pt x="159" y="191"/>
                    <a:pt x="159" y="178"/>
                  </a:cubicBezTo>
                  <a:cubicBezTo>
                    <a:pt x="150" y="178"/>
                    <a:pt x="141" y="178"/>
                    <a:pt x="132" y="178"/>
                  </a:cubicBezTo>
                  <a:cubicBezTo>
                    <a:pt x="132" y="179"/>
                    <a:pt x="132" y="180"/>
                    <a:pt x="132" y="181"/>
                  </a:cubicBezTo>
                  <a:cubicBezTo>
                    <a:pt x="132" y="200"/>
                    <a:pt x="132" y="219"/>
                    <a:pt x="132" y="237"/>
                  </a:cubicBezTo>
                  <a:cubicBezTo>
                    <a:pt x="132" y="239"/>
                    <a:pt x="131" y="241"/>
                    <a:pt x="130" y="242"/>
                  </a:cubicBezTo>
                  <a:cubicBezTo>
                    <a:pt x="119" y="257"/>
                    <a:pt x="113" y="273"/>
                    <a:pt x="113" y="292"/>
                  </a:cubicBezTo>
                  <a:cubicBezTo>
                    <a:pt x="113" y="297"/>
                    <a:pt x="114" y="302"/>
                    <a:pt x="115" y="307"/>
                  </a:cubicBezTo>
                  <a:cubicBezTo>
                    <a:pt x="77" y="307"/>
                    <a:pt x="38" y="307"/>
                    <a:pt x="0" y="307"/>
                  </a:cubicBezTo>
                  <a:cubicBezTo>
                    <a:pt x="0" y="205"/>
                    <a:pt x="0" y="103"/>
                    <a:pt x="0" y="0"/>
                  </a:cubicBezTo>
                  <a:cubicBezTo>
                    <a:pt x="1" y="0"/>
                    <a:pt x="2" y="0"/>
                    <a:pt x="4" y="0"/>
                  </a:cubicBezTo>
                  <a:cubicBezTo>
                    <a:pt x="61" y="0"/>
                    <a:pt x="119" y="0"/>
                    <a:pt x="176" y="0"/>
                  </a:cubicBezTo>
                  <a:cubicBezTo>
                    <a:pt x="204" y="0"/>
                    <a:pt x="228" y="19"/>
                    <a:pt x="234" y="46"/>
                  </a:cubicBezTo>
                  <a:cubicBezTo>
                    <a:pt x="235" y="51"/>
                    <a:pt x="236" y="56"/>
                    <a:pt x="236" y="61"/>
                  </a:cubicBezTo>
                  <a:cubicBezTo>
                    <a:pt x="236" y="109"/>
                    <a:pt x="236" y="157"/>
                    <a:pt x="236" y="205"/>
                  </a:cubicBezTo>
                  <a:cubicBezTo>
                    <a:pt x="236" y="208"/>
                    <a:pt x="237" y="209"/>
                    <a:pt x="239" y="210"/>
                  </a:cubicBezTo>
                  <a:cubicBezTo>
                    <a:pt x="271" y="219"/>
                    <a:pt x="294" y="248"/>
                    <a:pt x="297" y="281"/>
                  </a:cubicBezTo>
                  <a:cubicBezTo>
                    <a:pt x="299" y="298"/>
                    <a:pt x="295" y="314"/>
                    <a:pt x="287" y="330"/>
                  </a:cubicBezTo>
                  <a:cubicBezTo>
                    <a:pt x="287" y="330"/>
                    <a:pt x="287" y="331"/>
                    <a:pt x="286" y="332"/>
                  </a:cubicBezTo>
                  <a:cubicBezTo>
                    <a:pt x="289" y="334"/>
                    <a:pt x="292" y="337"/>
                    <a:pt x="295" y="339"/>
                  </a:cubicBezTo>
                  <a:cubicBezTo>
                    <a:pt x="295" y="339"/>
                    <a:pt x="296" y="339"/>
                    <a:pt x="296" y="339"/>
                  </a:cubicBezTo>
                  <a:cubicBezTo>
                    <a:pt x="301" y="339"/>
                    <a:pt x="305" y="343"/>
                    <a:pt x="309" y="345"/>
                  </a:cubicBezTo>
                  <a:cubicBezTo>
                    <a:pt x="332" y="362"/>
                    <a:pt x="355" y="379"/>
                    <a:pt x="378" y="395"/>
                  </a:cubicBezTo>
                  <a:cubicBezTo>
                    <a:pt x="386" y="401"/>
                    <a:pt x="389" y="410"/>
                    <a:pt x="386" y="418"/>
                  </a:cubicBezTo>
                  <a:cubicBezTo>
                    <a:pt x="383" y="427"/>
                    <a:pt x="375" y="432"/>
                    <a:pt x="366" y="432"/>
                  </a:cubicBezTo>
                  <a:cubicBezTo>
                    <a:pt x="361" y="432"/>
                    <a:pt x="357" y="430"/>
                    <a:pt x="353" y="427"/>
                  </a:cubicBezTo>
                  <a:cubicBezTo>
                    <a:pt x="331" y="406"/>
                    <a:pt x="308" y="386"/>
                    <a:pt x="286" y="365"/>
                  </a:cubicBezTo>
                  <a:cubicBezTo>
                    <a:pt x="285" y="364"/>
                    <a:pt x="283" y="362"/>
                    <a:pt x="283" y="361"/>
                  </a:cubicBezTo>
                  <a:cubicBezTo>
                    <a:pt x="282" y="357"/>
                    <a:pt x="279" y="355"/>
                    <a:pt x="277" y="353"/>
                  </a:cubicBezTo>
                  <a:cubicBezTo>
                    <a:pt x="275" y="352"/>
                    <a:pt x="274" y="351"/>
                    <a:pt x="272" y="349"/>
                  </a:cubicBezTo>
                  <a:cubicBezTo>
                    <a:pt x="249" y="369"/>
                    <a:pt x="223" y="377"/>
                    <a:pt x="194" y="369"/>
                  </a:cubicBezTo>
                  <a:cubicBezTo>
                    <a:pt x="171" y="364"/>
                    <a:pt x="154" y="350"/>
                    <a:pt x="142" y="330"/>
                  </a:cubicBezTo>
                  <a:cubicBezTo>
                    <a:pt x="117" y="284"/>
                    <a:pt x="139" y="226"/>
                    <a:pt x="188" y="210"/>
                  </a:cubicBezTo>
                  <a:close/>
                  <a:moveTo>
                    <a:pt x="161" y="37"/>
                  </a:moveTo>
                  <a:cubicBezTo>
                    <a:pt x="143" y="29"/>
                    <a:pt x="115" y="33"/>
                    <a:pt x="98" y="55"/>
                  </a:cubicBezTo>
                  <a:cubicBezTo>
                    <a:pt x="81" y="77"/>
                    <a:pt x="82" y="108"/>
                    <a:pt x="100" y="128"/>
                  </a:cubicBezTo>
                  <a:cubicBezTo>
                    <a:pt x="119" y="148"/>
                    <a:pt x="149" y="153"/>
                    <a:pt x="172" y="138"/>
                  </a:cubicBezTo>
                  <a:cubicBezTo>
                    <a:pt x="196" y="124"/>
                    <a:pt x="203" y="96"/>
                    <a:pt x="198" y="77"/>
                  </a:cubicBezTo>
                  <a:cubicBezTo>
                    <a:pt x="179" y="81"/>
                    <a:pt x="161" y="85"/>
                    <a:pt x="143" y="90"/>
                  </a:cubicBezTo>
                  <a:cubicBezTo>
                    <a:pt x="146" y="81"/>
                    <a:pt x="149" y="72"/>
                    <a:pt x="152" y="63"/>
                  </a:cubicBezTo>
                  <a:cubicBezTo>
                    <a:pt x="155" y="54"/>
                    <a:pt x="158" y="45"/>
                    <a:pt x="161" y="37"/>
                  </a:cubicBezTo>
                  <a:close/>
                  <a:moveTo>
                    <a:pt x="160" y="327"/>
                  </a:moveTo>
                  <a:cubicBezTo>
                    <a:pt x="169" y="342"/>
                    <a:pt x="193" y="360"/>
                    <a:pt x="224" y="355"/>
                  </a:cubicBezTo>
                  <a:cubicBezTo>
                    <a:pt x="253" y="351"/>
                    <a:pt x="278" y="327"/>
                    <a:pt x="281" y="297"/>
                  </a:cubicBezTo>
                  <a:cubicBezTo>
                    <a:pt x="285" y="269"/>
                    <a:pt x="269" y="245"/>
                    <a:pt x="256" y="237"/>
                  </a:cubicBezTo>
                  <a:cubicBezTo>
                    <a:pt x="256" y="267"/>
                    <a:pt x="256" y="297"/>
                    <a:pt x="256" y="327"/>
                  </a:cubicBezTo>
                  <a:cubicBezTo>
                    <a:pt x="224" y="327"/>
                    <a:pt x="192" y="327"/>
                    <a:pt x="160" y="327"/>
                  </a:cubicBezTo>
                  <a:close/>
                  <a:moveTo>
                    <a:pt x="200" y="289"/>
                  </a:moveTo>
                  <a:cubicBezTo>
                    <a:pt x="200" y="267"/>
                    <a:pt x="200" y="246"/>
                    <a:pt x="200" y="224"/>
                  </a:cubicBezTo>
                  <a:cubicBezTo>
                    <a:pt x="184" y="228"/>
                    <a:pt x="171" y="236"/>
                    <a:pt x="161" y="249"/>
                  </a:cubicBezTo>
                  <a:cubicBezTo>
                    <a:pt x="152" y="261"/>
                    <a:pt x="148" y="274"/>
                    <a:pt x="148" y="289"/>
                  </a:cubicBezTo>
                  <a:cubicBezTo>
                    <a:pt x="165" y="289"/>
                    <a:pt x="182" y="289"/>
                    <a:pt x="200" y="289"/>
                  </a:cubicBezTo>
                  <a:close/>
                  <a:moveTo>
                    <a:pt x="111" y="278"/>
                  </a:moveTo>
                  <a:cubicBezTo>
                    <a:pt x="111" y="251"/>
                    <a:pt x="111" y="225"/>
                    <a:pt x="111" y="199"/>
                  </a:cubicBezTo>
                  <a:cubicBezTo>
                    <a:pt x="102" y="199"/>
                    <a:pt x="93" y="199"/>
                    <a:pt x="84" y="199"/>
                  </a:cubicBezTo>
                  <a:cubicBezTo>
                    <a:pt x="84" y="226"/>
                    <a:pt x="84" y="252"/>
                    <a:pt x="84" y="278"/>
                  </a:cubicBezTo>
                  <a:cubicBezTo>
                    <a:pt x="93" y="278"/>
                    <a:pt x="102" y="278"/>
                    <a:pt x="111" y="278"/>
                  </a:cubicBezTo>
                  <a:close/>
                  <a:moveTo>
                    <a:pt x="63" y="278"/>
                  </a:moveTo>
                  <a:cubicBezTo>
                    <a:pt x="63" y="259"/>
                    <a:pt x="63" y="240"/>
                    <a:pt x="63" y="221"/>
                  </a:cubicBezTo>
                  <a:cubicBezTo>
                    <a:pt x="54" y="221"/>
                    <a:pt x="45" y="221"/>
                    <a:pt x="36" y="221"/>
                  </a:cubicBezTo>
                  <a:cubicBezTo>
                    <a:pt x="36" y="240"/>
                    <a:pt x="36" y="259"/>
                    <a:pt x="36" y="278"/>
                  </a:cubicBezTo>
                  <a:cubicBezTo>
                    <a:pt x="45" y="278"/>
                    <a:pt x="54" y="278"/>
                    <a:pt x="63" y="278"/>
                  </a:cubicBezTo>
                  <a:close/>
                  <a:moveTo>
                    <a:pt x="160" y="74"/>
                  </a:moveTo>
                  <a:cubicBezTo>
                    <a:pt x="177" y="70"/>
                    <a:pt x="193" y="67"/>
                    <a:pt x="209" y="63"/>
                  </a:cubicBezTo>
                  <a:cubicBezTo>
                    <a:pt x="208" y="49"/>
                    <a:pt x="190" y="29"/>
                    <a:pt x="177" y="27"/>
                  </a:cubicBezTo>
                  <a:cubicBezTo>
                    <a:pt x="171" y="42"/>
                    <a:pt x="166" y="58"/>
                    <a:pt x="160" y="74"/>
                  </a:cubicBezTo>
                  <a:close/>
                </a:path>
              </a:pathLst>
            </a:custGeom>
            <a:solidFill>
              <a:srgbClr val="4B4540"/>
            </a:solidFill>
            <a:ln w="9525">
              <a:noFill/>
              <a:rou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347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00" kern="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endParaRPr>
            </a:p>
          </p:txBody>
        </p:sp>
        <p:sp>
          <p:nvSpPr>
            <p:cNvPr id="579" name="Freeform 1">
              <a:extLst>
                <a:ext uri="{FF2B5EF4-FFF2-40B4-BE49-F238E27FC236}">
                  <a16:creationId xmlns:a16="http://schemas.microsoft.com/office/drawing/2014/main" id="{EB610A26-BBC2-F448-ABA1-9BBEA03F3C44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112"/>
              </p:custDataLst>
            </p:nvPr>
          </p:nvSpPr>
          <p:spPr bwMode="gray">
            <a:xfrm>
              <a:off x="10056979" y="2389864"/>
              <a:ext cx="456108" cy="329671"/>
            </a:xfrm>
            <a:custGeom>
              <a:avLst/>
              <a:gdLst>
                <a:gd name="T0" fmla="*/ 3094 w 8031"/>
                <a:gd name="T1" fmla="*/ 375 h 4875"/>
                <a:gd name="T2" fmla="*/ 3094 w 8031"/>
                <a:gd name="T3" fmla="*/ 375 h 4875"/>
                <a:gd name="T4" fmla="*/ 3719 w 8031"/>
                <a:gd name="T5" fmla="*/ 563 h 4875"/>
                <a:gd name="T6" fmla="*/ 4093 w 8031"/>
                <a:gd name="T7" fmla="*/ 656 h 4875"/>
                <a:gd name="T8" fmla="*/ 4312 w 8031"/>
                <a:gd name="T9" fmla="*/ 625 h 4875"/>
                <a:gd name="T10" fmla="*/ 4593 w 8031"/>
                <a:gd name="T11" fmla="*/ 563 h 4875"/>
                <a:gd name="T12" fmla="*/ 5280 w 8031"/>
                <a:gd name="T13" fmla="*/ 906 h 4875"/>
                <a:gd name="T14" fmla="*/ 5718 w 8031"/>
                <a:gd name="T15" fmla="*/ 1188 h 4875"/>
                <a:gd name="T16" fmla="*/ 6312 w 8031"/>
                <a:gd name="T17" fmla="*/ 1625 h 4875"/>
                <a:gd name="T18" fmla="*/ 6905 w 8031"/>
                <a:gd name="T19" fmla="*/ 2000 h 4875"/>
                <a:gd name="T20" fmla="*/ 7655 w 8031"/>
                <a:gd name="T21" fmla="*/ 2874 h 4875"/>
                <a:gd name="T22" fmla="*/ 6999 w 8031"/>
                <a:gd name="T23" fmla="*/ 3718 h 4875"/>
                <a:gd name="T24" fmla="*/ 6530 w 8031"/>
                <a:gd name="T25" fmla="*/ 3937 h 4875"/>
                <a:gd name="T26" fmla="*/ 5530 w 8031"/>
                <a:gd name="T27" fmla="*/ 4312 h 4875"/>
                <a:gd name="T28" fmla="*/ 4937 w 8031"/>
                <a:gd name="T29" fmla="*/ 4218 h 4875"/>
                <a:gd name="T30" fmla="*/ 4593 w 8031"/>
                <a:gd name="T31" fmla="*/ 4155 h 4875"/>
                <a:gd name="T32" fmla="*/ 4124 w 8031"/>
                <a:gd name="T33" fmla="*/ 4280 h 4875"/>
                <a:gd name="T34" fmla="*/ 3375 w 8031"/>
                <a:gd name="T35" fmla="*/ 4499 h 4875"/>
                <a:gd name="T36" fmla="*/ 2625 w 8031"/>
                <a:gd name="T37" fmla="*/ 4280 h 4875"/>
                <a:gd name="T38" fmla="*/ 2125 w 8031"/>
                <a:gd name="T39" fmla="*/ 4155 h 4875"/>
                <a:gd name="T40" fmla="*/ 2063 w 8031"/>
                <a:gd name="T41" fmla="*/ 4155 h 4875"/>
                <a:gd name="T42" fmla="*/ 1938 w 8031"/>
                <a:gd name="T43" fmla="*/ 4155 h 4875"/>
                <a:gd name="T44" fmla="*/ 1719 w 8031"/>
                <a:gd name="T45" fmla="*/ 4187 h 4875"/>
                <a:gd name="T46" fmla="*/ 375 w 8031"/>
                <a:gd name="T47" fmla="*/ 2843 h 4875"/>
                <a:gd name="T48" fmla="*/ 1531 w 8031"/>
                <a:gd name="T49" fmla="*/ 1500 h 4875"/>
                <a:gd name="T50" fmla="*/ 2094 w 8031"/>
                <a:gd name="T51" fmla="*/ 1063 h 4875"/>
                <a:gd name="T52" fmla="*/ 3094 w 8031"/>
                <a:gd name="T53" fmla="*/ 375 h 4875"/>
                <a:gd name="T54" fmla="*/ 3094 w 8031"/>
                <a:gd name="T55" fmla="*/ 0 h 4875"/>
                <a:gd name="T56" fmla="*/ 3094 w 8031"/>
                <a:gd name="T57" fmla="*/ 0 h 4875"/>
                <a:gd name="T58" fmla="*/ 1750 w 8031"/>
                <a:gd name="T59" fmla="*/ 938 h 4875"/>
                <a:gd name="T60" fmla="*/ 1500 w 8031"/>
                <a:gd name="T61" fmla="*/ 1156 h 4875"/>
                <a:gd name="T62" fmla="*/ 0 w 8031"/>
                <a:gd name="T63" fmla="*/ 2843 h 4875"/>
                <a:gd name="T64" fmla="*/ 1719 w 8031"/>
                <a:gd name="T65" fmla="*/ 4562 h 4875"/>
                <a:gd name="T66" fmla="*/ 2094 w 8031"/>
                <a:gd name="T67" fmla="*/ 4530 h 4875"/>
                <a:gd name="T68" fmla="*/ 2125 w 8031"/>
                <a:gd name="T69" fmla="*/ 4530 h 4875"/>
                <a:gd name="T70" fmla="*/ 2406 w 8031"/>
                <a:gd name="T71" fmla="*/ 4593 h 4875"/>
                <a:gd name="T72" fmla="*/ 3375 w 8031"/>
                <a:gd name="T73" fmla="*/ 4874 h 4875"/>
                <a:gd name="T74" fmla="*/ 4312 w 8031"/>
                <a:gd name="T75" fmla="*/ 4624 h 4875"/>
                <a:gd name="T76" fmla="*/ 4593 w 8031"/>
                <a:gd name="T77" fmla="*/ 4530 h 4875"/>
                <a:gd name="T78" fmla="*/ 4812 w 8031"/>
                <a:gd name="T79" fmla="*/ 4562 h 4875"/>
                <a:gd name="T80" fmla="*/ 5530 w 8031"/>
                <a:gd name="T81" fmla="*/ 4687 h 4875"/>
                <a:gd name="T82" fmla="*/ 6749 w 8031"/>
                <a:gd name="T83" fmla="*/ 4218 h 4875"/>
                <a:gd name="T84" fmla="*/ 7093 w 8031"/>
                <a:gd name="T85" fmla="*/ 4062 h 4875"/>
                <a:gd name="T86" fmla="*/ 8030 w 8031"/>
                <a:gd name="T87" fmla="*/ 2874 h 4875"/>
                <a:gd name="T88" fmla="*/ 6968 w 8031"/>
                <a:gd name="T89" fmla="*/ 1656 h 4875"/>
                <a:gd name="T90" fmla="*/ 6624 w 8031"/>
                <a:gd name="T91" fmla="*/ 1406 h 4875"/>
                <a:gd name="T92" fmla="*/ 5780 w 8031"/>
                <a:gd name="T93" fmla="*/ 813 h 4875"/>
                <a:gd name="T94" fmla="*/ 5624 w 8031"/>
                <a:gd name="T95" fmla="*/ 719 h 4875"/>
                <a:gd name="T96" fmla="*/ 4593 w 8031"/>
                <a:gd name="T97" fmla="*/ 188 h 4875"/>
                <a:gd name="T98" fmla="*/ 4187 w 8031"/>
                <a:gd name="T99" fmla="*/ 281 h 4875"/>
                <a:gd name="T100" fmla="*/ 4093 w 8031"/>
                <a:gd name="T101" fmla="*/ 281 h 4875"/>
                <a:gd name="T102" fmla="*/ 3906 w 8031"/>
                <a:gd name="T103" fmla="*/ 219 h 4875"/>
                <a:gd name="T104" fmla="*/ 3094 w 8031"/>
                <a:gd name="T105" fmla="*/ 0 h 4875"/>
                <a:gd name="T106" fmla="*/ 3094 w 8031"/>
                <a:gd name="T107" fmla="*/ 375 h 4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030" h="4875">
                  <a:moveTo>
                    <a:pt x="3094" y="375"/>
                  </a:moveTo>
                  <a:lnTo>
                    <a:pt x="3094" y="375"/>
                  </a:lnTo>
                  <a:cubicBezTo>
                    <a:pt x="3344" y="375"/>
                    <a:pt x="3531" y="438"/>
                    <a:pt x="3719" y="563"/>
                  </a:cubicBezTo>
                  <a:cubicBezTo>
                    <a:pt x="3844" y="625"/>
                    <a:pt x="3969" y="656"/>
                    <a:pt x="4093" y="656"/>
                  </a:cubicBezTo>
                  <a:cubicBezTo>
                    <a:pt x="4187" y="656"/>
                    <a:pt x="4249" y="656"/>
                    <a:pt x="4312" y="625"/>
                  </a:cubicBezTo>
                  <a:cubicBezTo>
                    <a:pt x="4405" y="594"/>
                    <a:pt x="4499" y="563"/>
                    <a:pt x="4593" y="563"/>
                  </a:cubicBezTo>
                  <a:cubicBezTo>
                    <a:pt x="4905" y="563"/>
                    <a:pt x="5187" y="719"/>
                    <a:pt x="5280" y="906"/>
                  </a:cubicBezTo>
                  <a:cubicBezTo>
                    <a:pt x="5405" y="1125"/>
                    <a:pt x="5624" y="1156"/>
                    <a:pt x="5718" y="1188"/>
                  </a:cubicBezTo>
                  <a:cubicBezTo>
                    <a:pt x="5937" y="1219"/>
                    <a:pt x="6155" y="1375"/>
                    <a:pt x="6312" y="1625"/>
                  </a:cubicBezTo>
                  <a:cubicBezTo>
                    <a:pt x="6437" y="1844"/>
                    <a:pt x="6655" y="1969"/>
                    <a:pt x="6905" y="2000"/>
                  </a:cubicBezTo>
                  <a:cubicBezTo>
                    <a:pt x="7343" y="2094"/>
                    <a:pt x="7655" y="2438"/>
                    <a:pt x="7655" y="2874"/>
                  </a:cubicBezTo>
                  <a:cubicBezTo>
                    <a:pt x="7655" y="3249"/>
                    <a:pt x="7374" y="3593"/>
                    <a:pt x="6999" y="3718"/>
                  </a:cubicBezTo>
                  <a:cubicBezTo>
                    <a:pt x="6874" y="3718"/>
                    <a:pt x="6655" y="3812"/>
                    <a:pt x="6530" y="3937"/>
                  </a:cubicBezTo>
                  <a:cubicBezTo>
                    <a:pt x="6218" y="4187"/>
                    <a:pt x="5905" y="4312"/>
                    <a:pt x="5530" y="4312"/>
                  </a:cubicBezTo>
                  <a:cubicBezTo>
                    <a:pt x="5343" y="4312"/>
                    <a:pt x="5124" y="4280"/>
                    <a:pt x="4937" y="4218"/>
                  </a:cubicBezTo>
                  <a:cubicBezTo>
                    <a:pt x="4874" y="4187"/>
                    <a:pt x="4749" y="4155"/>
                    <a:pt x="4593" y="4155"/>
                  </a:cubicBezTo>
                  <a:cubicBezTo>
                    <a:pt x="4405" y="4155"/>
                    <a:pt x="4249" y="4218"/>
                    <a:pt x="4124" y="4280"/>
                  </a:cubicBezTo>
                  <a:cubicBezTo>
                    <a:pt x="3875" y="4437"/>
                    <a:pt x="3625" y="4499"/>
                    <a:pt x="3375" y="4499"/>
                  </a:cubicBezTo>
                  <a:cubicBezTo>
                    <a:pt x="3094" y="4499"/>
                    <a:pt x="2844" y="4437"/>
                    <a:pt x="2625" y="4280"/>
                  </a:cubicBezTo>
                  <a:cubicBezTo>
                    <a:pt x="2500" y="4187"/>
                    <a:pt x="2313" y="4155"/>
                    <a:pt x="2125" y="4155"/>
                  </a:cubicBezTo>
                  <a:cubicBezTo>
                    <a:pt x="2094" y="4155"/>
                    <a:pt x="2094" y="4155"/>
                    <a:pt x="2063" y="4155"/>
                  </a:cubicBezTo>
                  <a:cubicBezTo>
                    <a:pt x="2000" y="4155"/>
                    <a:pt x="1969" y="4155"/>
                    <a:pt x="1938" y="4155"/>
                  </a:cubicBezTo>
                  <a:cubicBezTo>
                    <a:pt x="1844" y="4187"/>
                    <a:pt x="1781" y="4187"/>
                    <a:pt x="1719" y="4187"/>
                  </a:cubicBezTo>
                  <a:cubicBezTo>
                    <a:pt x="969" y="4187"/>
                    <a:pt x="375" y="3593"/>
                    <a:pt x="375" y="2843"/>
                  </a:cubicBezTo>
                  <a:cubicBezTo>
                    <a:pt x="375" y="2156"/>
                    <a:pt x="875" y="1625"/>
                    <a:pt x="1531" y="1500"/>
                  </a:cubicBezTo>
                  <a:cubicBezTo>
                    <a:pt x="1813" y="1469"/>
                    <a:pt x="2000" y="1313"/>
                    <a:pt x="2094" y="1063"/>
                  </a:cubicBezTo>
                  <a:cubicBezTo>
                    <a:pt x="2250" y="656"/>
                    <a:pt x="2656" y="375"/>
                    <a:pt x="3094" y="375"/>
                  </a:cubicBezTo>
                  <a:lnTo>
                    <a:pt x="3094" y="0"/>
                  </a:lnTo>
                  <a:lnTo>
                    <a:pt x="3094" y="0"/>
                  </a:lnTo>
                  <a:cubicBezTo>
                    <a:pt x="2469" y="0"/>
                    <a:pt x="1938" y="375"/>
                    <a:pt x="1750" y="938"/>
                  </a:cubicBezTo>
                  <a:cubicBezTo>
                    <a:pt x="1719" y="1000"/>
                    <a:pt x="1656" y="1125"/>
                    <a:pt x="1500" y="1156"/>
                  </a:cubicBezTo>
                  <a:cubicBezTo>
                    <a:pt x="656" y="1250"/>
                    <a:pt x="0" y="1969"/>
                    <a:pt x="0" y="2843"/>
                  </a:cubicBezTo>
                  <a:cubicBezTo>
                    <a:pt x="0" y="3780"/>
                    <a:pt x="781" y="4562"/>
                    <a:pt x="1719" y="4562"/>
                  </a:cubicBezTo>
                  <a:cubicBezTo>
                    <a:pt x="1844" y="4562"/>
                    <a:pt x="1969" y="4530"/>
                    <a:pt x="2094" y="4530"/>
                  </a:cubicBezTo>
                  <a:lnTo>
                    <a:pt x="2125" y="4530"/>
                  </a:lnTo>
                  <a:cubicBezTo>
                    <a:pt x="2219" y="4530"/>
                    <a:pt x="2344" y="4562"/>
                    <a:pt x="2406" y="4593"/>
                  </a:cubicBezTo>
                  <a:cubicBezTo>
                    <a:pt x="2688" y="4780"/>
                    <a:pt x="3000" y="4874"/>
                    <a:pt x="3375" y="4874"/>
                  </a:cubicBezTo>
                  <a:cubicBezTo>
                    <a:pt x="3719" y="4874"/>
                    <a:pt x="4030" y="4780"/>
                    <a:pt x="4312" y="4624"/>
                  </a:cubicBezTo>
                  <a:cubicBezTo>
                    <a:pt x="4405" y="4562"/>
                    <a:pt x="4499" y="4530"/>
                    <a:pt x="4593" y="4530"/>
                  </a:cubicBezTo>
                  <a:cubicBezTo>
                    <a:pt x="4718" y="4530"/>
                    <a:pt x="4780" y="4562"/>
                    <a:pt x="4812" y="4562"/>
                  </a:cubicBezTo>
                  <a:cubicBezTo>
                    <a:pt x="5093" y="4655"/>
                    <a:pt x="5312" y="4687"/>
                    <a:pt x="5530" y="4687"/>
                  </a:cubicBezTo>
                  <a:cubicBezTo>
                    <a:pt x="6030" y="4687"/>
                    <a:pt x="6437" y="4499"/>
                    <a:pt x="6749" y="4218"/>
                  </a:cubicBezTo>
                  <a:cubicBezTo>
                    <a:pt x="6874" y="4155"/>
                    <a:pt x="7030" y="4093"/>
                    <a:pt x="7093" y="4062"/>
                  </a:cubicBezTo>
                  <a:cubicBezTo>
                    <a:pt x="7624" y="3937"/>
                    <a:pt x="8030" y="3437"/>
                    <a:pt x="8030" y="2874"/>
                  </a:cubicBezTo>
                  <a:cubicBezTo>
                    <a:pt x="8030" y="2250"/>
                    <a:pt x="7562" y="1750"/>
                    <a:pt x="6968" y="1656"/>
                  </a:cubicBezTo>
                  <a:cubicBezTo>
                    <a:pt x="6905" y="1625"/>
                    <a:pt x="6749" y="1594"/>
                    <a:pt x="6624" y="1406"/>
                  </a:cubicBezTo>
                  <a:cubicBezTo>
                    <a:pt x="6437" y="1125"/>
                    <a:pt x="6155" y="875"/>
                    <a:pt x="5780" y="813"/>
                  </a:cubicBezTo>
                  <a:cubicBezTo>
                    <a:pt x="5687" y="813"/>
                    <a:pt x="5655" y="781"/>
                    <a:pt x="5624" y="719"/>
                  </a:cubicBezTo>
                  <a:cubicBezTo>
                    <a:pt x="5437" y="375"/>
                    <a:pt x="5030" y="188"/>
                    <a:pt x="4593" y="188"/>
                  </a:cubicBezTo>
                  <a:cubicBezTo>
                    <a:pt x="4468" y="188"/>
                    <a:pt x="4312" y="219"/>
                    <a:pt x="4187" y="281"/>
                  </a:cubicBezTo>
                  <a:cubicBezTo>
                    <a:pt x="4155" y="281"/>
                    <a:pt x="4124" y="281"/>
                    <a:pt x="4093" y="281"/>
                  </a:cubicBezTo>
                  <a:cubicBezTo>
                    <a:pt x="4062" y="281"/>
                    <a:pt x="3969" y="281"/>
                    <a:pt x="3906" y="219"/>
                  </a:cubicBezTo>
                  <a:cubicBezTo>
                    <a:pt x="3688" y="63"/>
                    <a:pt x="3406" y="0"/>
                    <a:pt x="3094" y="0"/>
                  </a:cubicBezTo>
                  <a:lnTo>
                    <a:pt x="3094" y="375"/>
                  </a:lnTo>
                </a:path>
              </a:pathLst>
            </a:custGeom>
            <a:solidFill>
              <a:srgbClr val="4B4540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347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>
                  <a:solidFill>
                    <a:srgbClr val="58595B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rPr>
                <a:t> </a:t>
              </a:r>
            </a:p>
          </p:txBody>
        </p:sp>
      </p:grpSp>
      <p:sp>
        <p:nvSpPr>
          <p:cNvPr id="581" name="TextBox 580">
            <a:extLst>
              <a:ext uri="{FF2B5EF4-FFF2-40B4-BE49-F238E27FC236}">
                <a16:creationId xmlns:a16="http://schemas.microsoft.com/office/drawing/2014/main" id="{64FC3222-3077-2943-A46F-06CF4F683344}"/>
              </a:ext>
            </a:extLst>
          </p:cNvPr>
          <p:cNvSpPr txBox="1"/>
          <p:nvPr>
            <p:custDataLst>
              <p:tags r:id="rId55"/>
            </p:custDataLst>
          </p:nvPr>
        </p:nvSpPr>
        <p:spPr bwMode="gray">
          <a:xfrm>
            <a:off x="9802036" y="4801882"/>
            <a:ext cx="878545" cy="2082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34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Logging</a:t>
            </a:r>
          </a:p>
        </p:txBody>
      </p:sp>
      <p:sp>
        <p:nvSpPr>
          <p:cNvPr id="583" name="Rounded Rectangle 582">
            <a:extLst>
              <a:ext uri="{FF2B5EF4-FFF2-40B4-BE49-F238E27FC236}">
                <a16:creationId xmlns:a16="http://schemas.microsoft.com/office/drawing/2014/main" id="{922E6064-1468-F349-9E4C-733772A08E87}"/>
              </a:ext>
            </a:extLst>
          </p:cNvPr>
          <p:cNvSpPr/>
          <p:nvPr>
            <p:custDataLst>
              <p:tags r:id="rId56"/>
            </p:custDataLst>
          </p:nvPr>
        </p:nvSpPr>
        <p:spPr bwMode="gray">
          <a:xfrm>
            <a:off x="10023705" y="1610234"/>
            <a:ext cx="1304330" cy="276951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4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solidFill>
                  <a:srgbClr val="413636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Management and Security</a:t>
            </a:r>
          </a:p>
        </p:txBody>
      </p:sp>
      <p:sp>
        <p:nvSpPr>
          <p:cNvPr id="585" name="TextBox 584">
            <a:extLst>
              <a:ext uri="{FF2B5EF4-FFF2-40B4-BE49-F238E27FC236}">
                <a16:creationId xmlns:a16="http://schemas.microsoft.com/office/drawing/2014/main" id="{6606DD07-3AD8-EE4A-A349-CD1EDF8D9F3C}"/>
              </a:ext>
            </a:extLst>
          </p:cNvPr>
          <p:cNvSpPr txBox="1"/>
          <p:nvPr>
            <p:custDataLst>
              <p:tags r:id="rId57"/>
            </p:custDataLst>
          </p:nvPr>
        </p:nvSpPr>
        <p:spPr bwMode="gray">
          <a:xfrm>
            <a:off x="10592559" y="2556811"/>
            <a:ext cx="938044" cy="1470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34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Search</a:t>
            </a:r>
          </a:p>
        </p:txBody>
      </p:sp>
      <p:sp>
        <p:nvSpPr>
          <p:cNvPr id="586" name="TextBox 585">
            <a:extLst>
              <a:ext uri="{FF2B5EF4-FFF2-40B4-BE49-F238E27FC236}">
                <a16:creationId xmlns:a16="http://schemas.microsoft.com/office/drawing/2014/main" id="{4E8CB968-745D-544D-8BF9-20B05F8E6C2B}"/>
              </a:ext>
            </a:extLst>
          </p:cNvPr>
          <p:cNvSpPr txBox="1"/>
          <p:nvPr>
            <p:custDataLst>
              <p:tags r:id="rId58"/>
            </p:custDataLst>
          </p:nvPr>
        </p:nvSpPr>
        <p:spPr bwMode="gray">
          <a:xfrm>
            <a:off x="9789927" y="3403021"/>
            <a:ext cx="878545" cy="2082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34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Monitoring</a:t>
            </a:r>
          </a:p>
        </p:txBody>
      </p:sp>
      <p:sp>
        <p:nvSpPr>
          <p:cNvPr id="592" name="TextBox 591">
            <a:extLst>
              <a:ext uri="{FF2B5EF4-FFF2-40B4-BE49-F238E27FC236}">
                <a16:creationId xmlns:a16="http://schemas.microsoft.com/office/drawing/2014/main" id="{AA0E76D6-A393-AC49-B326-E5E22778012F}"/>
              </a:ext>
            </a:extLst>
          </p:cNvPr>
          <p:cNvSpPr txBox="1"/>
          <p:nvPr>
            <p:custDataLst>
              <p:tags r:id="rId59"/>
            </p:custDataLst>
          </p:nvPr>
        </p:nvSpPr>
        <p:spPr bwMode="gray">
          <a:xfrm>
            <a:off x="4052069" y="4031736"/>
            <a:ext cx="810360" cy="2370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34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Events</a:t>
            </a:r>
            <a:br>
              <a:rPr lang="en-US" sz="110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</a:br>
            <a:endParaRPr lang="en-US" sz="1100">
              <a:solidFill>
                <a:srgbClr val="58595B"/>
              </a:solidFill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6575E083-32F9-F442-9E98-874AF750D16D}"/>
              </a:ext>
            </a:extLst>
          </p:cNvPr>
          <p:cNvSpPr txBox="1"/>
          <p:nvPr>
            <p:custDataLst>
              <p:tags r:id="rId60"/>
            </p:custDataLst>
          </p:nvPr>
        </p:nvSpPr>
        <p:spPr bwMode="gray">
          <a:xfrm>
            <a:off x="7455748" y="2475952"/>
            <a:ext cx="912404" cy="276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34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API Gateway</a:t>
            </a:r>
            <a:br>
              <a:rPr lang="en-US" sz="110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</a:br>
            <a:r>
              <a:rPr lang="en-US" sz="110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&amp;</a:t>
            </a:r>
          </a:p>
          <a:p>
            <a:pPr algn="ctr" defTabSz="9134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Management</a:t>
            </a:r>
          </a:p>
        </p:txBody>
      </p:sp>
      <p:grpSp>
        <p:nvGrpSpPr>
          <p:cNvPr id="594" name="Group 593">
            <a:extLst>
              <a:ext uri="{FF2B5EF4-FFF2-40B4-BE49-F238E27FC236}">
                <a16:creationId xmlns:a16="http://schemas.microsoft.com/office/drawing/2014/main" id="{6B33965D-AEC1-E742-ADA9-556BEFCFAB65}"/>
              </a:ext>
            </a:extLst>
          </p:cNvPr>
          <p:cNvGrpSpPr/>
          <p:nvPr>
            <p:custDataLst>
              <p:tags r:id="rId61"/>
            </p:custDataLst>
          </p:nvPr>
        </p:nvGrpSpPr>
        <p:grpSpPr>
          <a:xfrm>
            <a:off x="7544955" y="1863529"/>
            <a:ext cx="565469" cy="463275"/>
            <a:chOff x="4715477" y="3572890"/>
            <a:chExt cx="565616" cy="463396"/>
          </a:xfrm>
        </p:grpSpPr>
        <p:pic>
          <p:nvPicPr>
            <p:cNvPr id="595" name="Picture 594">
              <a:extLst>
                <a:ext uri="{FF2B5EF4-FFF2-40B4-BE49-F238E27FC236}">
                  <a16:creationId xmlns:a16="http://schemas.microsoft.com/office/drawing/2014/main" id="{9AF4FC0B-DE11-DC43-BD4D-47047726FA9B}"/>
                </a:ext>
              </a:extLst>
            </p:cNvPr>
            <p:cNvPicPr>
              <a:picLocks noChangeAspect="1"/>
            </p:cNvPicPr>
            <p:nvPr>
              <p:custDataLst>
                <p:tags r:id="rId107"/>
              </p:custDataLst>
            </p:nvPr>
          </p:nvPicPr>
          <p:blipFill>
            <a:blip r:embed="rId13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5477" y="3572890"/>
              <a:ext cx="565616" cy="463396"/>
            </a:xfrm>
            <a:prstGeom prst="rect">
              <a:avLst/>
            </a:prstGeom>
          </p:spPr>
        </p:pic>
        <p:sp>
          <p:nvSpPr>
            <p:cNvPr id="596" name="Rectangle 595">
              <a:extLst>
                <a:ext uri="{FF2B5EF4-FFF2-40B4-BE49-F238E27FC236}">
                  <a16:creationId xmlns:a16="http://schemas.microsoft.com/office/drawing/2014/main" id="{0799608E-2A57-114D-B1D1-C8AD85E6CB84}"/>
                </a:ext>
              </a:extLst>
            </p:cNvPr>
            <p:cNvSpPr/>
            <p:nvPr>
              <p:custDataLst>
                <p:tags r:id="rId108"/>
              </p:custDataLst>
            </p:nvPr>
          </p:nvSpPr>
          <p:spPr>
            <a:xfrm>
              <a:off x="4876422" y="3791778"/>
              <a:ext cx="248028" cy="2327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endParaRPr lang="en-US" sz="1799" kern="0">
                <a:solidFill>
                  <a:srgbClr val="FFFFFF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endParaRPr>
            </a:p>
          </p:txBody>
        </p:sp>
        <p:cxnSp>
          <p:nvCxnSpPr>
            <p:cNvPr id="597" name="Straight Arrow Connector 596">
              <a:extLst>
                <a:ext uri="{FF2B5EF4-FFF2-40B4-BE49-F238E27FC236}">
                  <a16:creationId xmlns:a16="http://schemas.microsoft.com/office/drawing/2014/main" id="{7A2B7796-A5DE-3F4D-A2AB-B0A328463FF6}"/>
                </a:ext>
              </a:extLst>
            </p:cNvPr>
            <p:cNvCxnSpPr/>
            <p:nvPr>
              <p:custDataLst>
                <p:tags r:id="rId109"/>
              </p:custDataLst>
            </p:nvPr>
          </p:nvCxnSpPr>
          <p:spPr>
            <a:xfrm>
              <a:off x="4904140" y="3865924"/>
              <a:ext cx="19611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598" name="Straight Arrow Connector 597">
              <a:extLst>
                <a:ext uri="{FF2B5EF4-FFF2-40B4-BE49-F238E27FC236}">
                  <a16:creationId xmlns:a16="http://schemas.microsoft.com/office/drawing/2014/main" id="{FFF5259F-CA25-BE48-85C6-A7FFC270772C}"/>
                </a:ext>
              </a:extLst>
            </p:cNvPr>
            <p:cNvCxnSpPr/>
            <p:nvPr>
              <p:custDataLst>
                <p:tags r:id="rId110"/>
              </p:custDataLst>
            </p:nvPr>
          </p:nvCxnSpPr>
          <p:spPr>
            <a:xfrm flipH="1">
              <a:off x="4904140" y="3951649"/>
              <a:ext cx="19611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tailEnd type="triangle" w="sm" len="sm"/>
            </a:ln>
            <a:effectLst/>
          </p:spPr>
        </p:cxnSp>
      </p:grpSp>
      <p:pic>
        <p:nvPicPr>
          <p:cNvPr id="618" name="Content Placeholder 6" descr="A close up of a sign&#10;&#10;Description generated with high confidence">
            <a:extLst>
              <a:ext uri="{FF2B5EF4-FFF2-40B4-BE49-F238E27FC236}">
                <a16:creationId xmlns:a16="http://schemas.microsoft.com/office/drawing/2014/main" id="{975F3AB8-16D6-BF47-9720-7C27165701C6}"/>
              </a:ext>
            </a:extLst>
          </p:cNvPr>
          <p:cNvPicPr>
            <a:picLocks noChangeAspect="1"/>
          </p:cNvPicPr>
          <p:nvPr>
            <p:custDataLst>
              <p:tags r:id="rId62"/>
            </p:custDataLst>
          </p:nvPr>
        </p:nvPicPr>
        <p:blipFill>
          <a:blip r:embed="rId1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46"/>
          <a:stretch>
            <a:fillRect/>
          </a:stretch>
        </p:blipFill>
        <p:spPr>
          <a:xfrm>
            <a:off x="2360362" y="2543457"/>
            <a:ext cx="899583" cy="364704"/>
          </a:xfrm>
          <a:prstGeom prst="rect">
            <a:avLst/>
          </a:prstGeom>
        </p:spPr>
      </p:pic>
      <p:sp>
        <p:nvSpPr>
          <p:cNvPr id="620" name="Rounded Rectangle 619">
            <a:extLst>
              <a:ext uri="{FF2B5EF4-FFF2-40B4-BE49-F238E27FC236}">
                <a16:creationId xmlns:a16="http://schemas.microsoft.com/office/drawing/2014/main" id="{C5DCE584-8B82-134B-BBC9-9AC1316D3491}"/>
              </a:ext>
            </a:extLst>
          </p:cNvPr>
          <p:cNvSpPr/>
          <p:nvPr>
            <p:custDataLst>
              <p:tags r:id="rId63"/>
            </p:custDataLst>
          </p:nvPr>
        </p:nvSpPr>
        <p:spPr bwMode="gray">
          <a:xfrm>
            <a:off x="8756975" y="1510287"/>
            <a:ext cx="762801" cy="276951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4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solidFill>
                  <a:srgbClr val="413636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AI/ML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3981AB1-F0A1-1D42-84DF-B87040A49177}"/>
              </a:ext>
            </a:extLst>
          </p:cNvPr>
          <p:cNvGrpSpPr/>
          <p:nvPr>
            <p:custDataLst>
              <p:tags r:id="rId64"/>
            </p:custDataLst>
          </p:nvPr>
        </p:nvGrpSpPr>
        <p:grpSpPr>
          <a:xfrm>
            <a:off x="3017938" y="3580408"/>
            <a:ext cx="502520" cy="363612"/>
            <a:chOff x="12700" y="134938"/>
            <a:chExt cx="10079038" cy="7292975"/>
          </a:xfrm>
          <a:solidFill>
            <a:srgbClr val="0096CF"/>
          </a:solidFill>
        </p:grpSpPr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F7A5A4D8-939C-C34D-A334-90786CD7D4DC}"/>
                </a:ext>
              </a:extLst>
            </p:cNvPr>
            <p:cNvSpPr>
              <a:spLocks noChangeArrowheads="1"/>
            </p:cNvSpPr>
            <p:nvPr>
              <p:custDataLst>
                <p:tags r:id="rId102"/>
              </p:custDataLst>
            </p:nvPr>
          </p:nvSpPr>
          <p:spPr bwMode="auto">
            <a:xfrm>
              <a:off x="12700" y="134938"/>
              <a:ext cx="10079038" cy="6477000"/>
            </a:xfrm>
            <a:custGeom>
              <a:avLst/>
              <a:gdLst>
                <a:gd name="T0" fmla="*/ 22382 w 27999"/>
                <a:gd name="T1" fmla="*/ 17937 h 17991"/>
                <a:gd name="T2" fmla="*/ 22382 w 27999"/>
                <a:gd name="T3" fmla="*/ 17937 h 17991"/>
                <a:gd name="T4" fmla="*/ 21450 w 27999"/>
                <a:gd name="T5" fmla="*/ 17112 h 17991"/>
                <a:gd name="T6" fmla="*/ 22302 w 27999"/>
                <a:gd name="T7" fmla="*/ 16100 h 17991"/>
                <a:gd name="T8" fmla="*/ 26108 w 27999"/>
                <a:gd name="T9" fmla="*/ 11789 h 17991"/>
                <a:gd name="T10" fmla="*/ 21930 w 27999"/>
                <a:gd name="T11" fmla="*/ 7532 h 17991"/>
                <a:gd name="T12" fmla="*/ 21318 w 27999"/>
                <a:gd name="T13" fmla="*/ 7558 h 17991"/>
                <a:gd name="T14" fmla="*/ 20546 w 27999"/>
                <a:gd name="T15" fmla="*/ 7691 h 17991"/>
                <a:gd name="T16" fmla="*/ 20307 w 27999"/>
                <a:gd name="T17" fmla="*/ 6946 h 17991"/>
                <a:gd name="T18" fmla="*/ 16368 w 27999"/>
                <a:gd name="T19" fmla="*/ 4099 h 17991"/>
                <a:gd name="T20" fmla="*/ 15223 w 27999"/>
                <a:gd name="T21" fmla="*/ 4258 h 17991"/>
                <a:gd name="T22" fmla="*/ 14504 w 27999"/>
                <a:gd name="T23" fmla="*/ 4445 h 17991"/>
                <a:gd name="T24" fmla="*/ 14158 w 27999"/>
                <a:gd name="T25" fmla="*/ 3832 h 17991"/>
                <a:gd name="T26" fmla="*/ 10592 w 27999"/>
                <a:gd name="T27" fmla="*/ 1810 h 17991"/>
                <a:gd name="T28" fmla="*/ 6414 w 27999"/>
                <a:gd name="T29" fmla="*/ 6068 h 17991"/>
                <a:gd name="T30" fmla="*/ 6468 w 27999"/>
                <a:gd name="T31" fmla="*/ 6654 h 17991"/>
                <a:gd name="T32" fmla="*/ 6653 w 27999"/>
                <a:gd name="T33" fmla="*/ 7665 h 17991"/>
                <a:gd name="T34" fmla="*/ 5642 w 27999"/>
                <a:gd name="T35" fmla="*/ 7691 h 17991"/>
                <a:gd name="T36" fmla="*/ 1863 w 27999"/>
                <a:gd name="T37" fmla="*/ 11869 h 17991"/>
                <a:gd name="T38" fmla="*/ 5669 w 27999"/>
                <a:gd name="T39" fmla="*/ 16100 h 17991"/>
                <a:gd name="T40" fmla="*/ 6547 w 27999"/>
                <a:gd name="T41" fmla="*/ 17058 h 17991"/>
                <a:gd name="T42" fmla="*/ 5589 w 27999"/>
                <a:gd name="T43" fmla="*/ 17937 h 17991"/>
                <a:gd name="T44" fmla="*/ 0 w 27999"/>
                <a:gd name="T45" fmla="*/ 11869 h 17991"/>
                <a:gd name="T46" fmla="*/ 4631 w 27999"/>
                <a:gd name="T47" fmla="*/ 6015 h 17991"/>
                <a:gd name="T48" fmla="*/ 10646 w 27999"/>
                <a:gd name="T49" fmla="*/ 0 h 17991"/>
                <a:gd name="T50" fmla="*/ 15382 w 27999"/>
                <a:gd name="T51" fmla="*/ 2342 h 17991"/>
                <a:gd name="T52" fmla="*/ 16394 w 27999"/>
                <a:gd name="T53" fmla="*/ 2236 h 17991"/>
                <a:gd name="T54" fmla="*/ 21797 w 27999"/>
                <a:gd name="T55" fmla="*/ 5669 h 17991"/>
                <a:gd name="T56" fmla="*/ 21983 w 27999"/>
                <a:gd name="T57" fmla="*/ 5669 h 17991"/>
                <a:gd name="T58" fmla="*/ 27998 w 27999"/>
                <a:gd name="T59" fmla="*/ 11789 h 17991"/>
                <a:gd name="T60" fmla="*/ 22515 w 27999"/>
                <a:gd name="T61" fmla="*/ 17937 h 17991"/>
                <a:gd name="T62" fmla="*/ 22382 w 27999"/>
                <a:gd name="T63" fmla="*/ 17937 h 17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999" h="17991">
                  <a:moveTo>
                    <a:pt x="22382" y="17937"/>
                  </a:moveTo>
                  <a:lnTo>
                    <a:pt x="22382" y="17937"/>
                  </a:lnTo>
                  <a:cubicBezTo>
                    <a:pt x="21903" y="17937"/>
                    <a:pt x="21504" y="17591"/>
                    <a:pt x="21450" y="17112"/>
                  </a:cubicBezTo>
                  <a:cubicBezTo>
                    <a:pt x="21371" y="16606"/>
                    <a:pt x="21770" y="16128"/>
                    <a:pt x="22302" y="16100"/>
                  </a:cubicBezTo>
                  <a:cubicBezTo>
                    <a:pt x="24405" y="15915"/>
                    <a:pt x="26108" y="13945"/>
                    <a:pt x="26108" y="11789"/>
                  </a:cubicBezTo>
                  <a:cubicBezTo>
                    <a:pt x="26108" y="9448"/>
                    <a:pt x="24218" y="7532"/>
                    <a:pt x="21930" y="7532"/>
                  </a:cubicBezTo>
                  <a:cubicBezTo>
                    <a:pt x="21717" y="7532"/>
                    <a:pt x="21557" y="7532"/>
                    <a:pt x="21318" y="7558"/>
                  </a:cubicBezTo>
                  <a:cubicBezTo>
                    <a:pt x="20546" y="7691"/>
                    <a:pt x="20546" y="7691"/>
                    <a:pt x="20546" y="7691"/>
                  </a:cubicBezTo>
                  <a:cubicBezTo>
                    <a:pt x="20307" y="6946"/>
                    <a:pt x="20307" y="6946"/>
                    <a:pt x="20307" y="6946"/>
                  </a:cubicBezTo>
                  <a:cubicBezTo>
                    <a:pt x="19747" y="5243"/>
                    <a:pt x="18150" y="4099"/>
                    <a:pt x="16368" y="4099"/>
                  </a:cubicBezTo>
                  <a:cubicBezTo>
                    <a:pt x="15968" y="4099"/>
                    <a:pt x="15569" y="4125"/>
                    <a:pt x="15223" y="4258"/>
                  </a:cubicBezTo>
                  <a:cubicBezTo>
                    <a:pt x="14504" y="4445"/>
                    <a:pt x="14504" y="4445"/>
                    <a:pt x="14504" y="4445"/>
                  </a:cubicBezTo>
                  <a:cubicBezTo>
                    <a:pt x="14158" y="3832"/>
                    <a:pt x="14158" y="3832"/>
                    <a:pt x="14158" y="3832"/>
                  </a:cubicBezTo>
                  <a:cubicBezTo>
                    <a:pt x="13360" y="2555"/>
                    <a:pt x="12056" y="1810"/>
                    <a:pt x="10592" y="1810"/>
                  </a:cubicBezTo>
                  <a:cubicBezTo>
                    <a:pt x="8304" y="1810"/>
                    <a:pt x="6414" y="3752"/>
                    <a:pt x="6414" y="6068"/>
                  </a:cubicBezTo>
                  <a:cubicBezTo>
                    <a:pt x="6414" y="6255"/>
                    <a:pt x="6414" y="6467"/>
                    <a:pt x="6468" y="6654"/>
                  </a:cubicBezTo>
                  <a:cubicBezTo>
                    <a:pt x="6653" y="7665"/>
                    <a:pt x="6653" y="7665"/>
                    <a:pt x="6653" y="7665"/>
                  </a:cubicBezTo>
                  <a:cubicBezTo>
                    <a:pt x="5642" y="7691"/>
                    <a:pt x="5642" y="7691"/>
                    <a:pt x="5642" y="7691"/>
                  </a:cubicBezTo>
                  <a:cubicBezTo>
                    <a:pt x="3566" y="7878"/>
                    <a:pt x="1863" y="9688"/>
                    <a:pt x="1863" y="11869"/>
                  </a:cubicBezTo>
                  <a:cubicBezTo>
                    <a:pt x="1863" y="14025"/>
                    <a:pt x="3566" y="15915"/>
                    <a:pt x="5669" y="16100"/>
                  </a:cubicBezTo>
                  <a:cubicBezTo>
                    <a:pt x="6201" y="16128"/>
                    <a:pt x="6601" y="16526"/>
                    <a:pt x="6547" y="17058"/>
                  </a:cubicBezTo>
                  <a:cubicBezTo>
                    <a:pt x="6521" y="17591"/>
                    <a:pt x="6121" y="17990"/>
                    <a:pt x="5589" y="17937"/>
                  </a:cubicBezTo>
                  <a:cubicBezTo>
                    <a:pt x="2422" y="17724"/>
                    <a:pt x="0" y="15036"/>
                    <a:pt x="0" y="11869"/>
                  </a:cubicBezTo>
                  <a:cubicBezTo>
                    <a:pt x="0" y="9022"/>
                    <a:pt x="1996" y="6654"/>
                    <a:pt x="4631" y="6015"/>
                  </a:cubicBezTo>
                  <a:cubicBezTo>
                    <a:pt x="4631" y="2688"/>
                    <a:pt x="7346" y="0"/>
                    <a:pt x="10646" y="0"/>
                  </a:cubicBezTo>
                  <a:cubicBezTo>
                    <a:pt x="12482" y="0"/>
                    <a:pt x="14238" y="878"/>
                    <a:pt x="15382" y="2342"/>
                  </a:cubicBezTo>
                  <a:cubicBezTo>
                    <a:pt x="15702" y="2236"/>
                    <a:pt x="16048" y="2236"/>
                    <a:pt x="16394" y="2236"/>
                  </a:cubicBezTo>
                  <a:cubicBezTo>
                    <a:pt x="18736" y="2236"/>
                    <a:pt x="20839" y="3620"/>
                    <a:pt x="21797" y="5669"/>
                  </a:cubicBezTo>
                  <a:cubicBezTo>
                    <a:pt x="21903" y="5669"/>
                    <a:pt x="21903" y="5669"/>
                    <a:pt x="21983" y="5669"/>
                  </a:cubicBezTo>
                  <a:cubicBezTo>
                    <a:pt x="25283" y="5669"/>
                    <a:pt x="27998" y="8410"/>
                    <a:pt x="27998" y="11789"/>
                  </a:cubicBezTo>
                  <a:cubicBezTo>
                    <a:pt x="27998" y="14957"/>
                    <a:pt x="25576" y="17618"/>
                    <a:pt x="22515" y="17937"/>
                  </a:cubicBezTo>
                  <a:cubicBezTo>
                    <a:pt x="22436" y="17937"/>
                    <a:pt x="22436" y="17937"/>
                    <a:pt x="22382" y="179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99">
                <a:latin typeface="Oracle Sans Light" panose="020B0403020204020204" pitchFamily="34" charset="0"/>
                <a:cs typeface="Oracle Sans Light" panose="020B0403020204020204" pitchFamily="34" charset="0"/>
              </a:endParaRPr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D7E40168-C062-3649-AAA7-567EBD04C191}"/>
                </a:ext>
              </a:extLst>
            </p:cNvPr>
            <p:cNvSpPr>
              <a:spLocks noChangeArrowheads="1"/>
            </p:cNvSpPr>
            <p:nvPr>
              <p:custDataLst>
                <p:tags r:id="rId103"/>
              </p:custDataLst>
            </p:nvPr>
          </p:nvSpPr>
          <p:spPr bwMode="auto">
            <a:xfrm>
              <a:off x="2840038" y="4772025"/>
              <a:ext cx="1092200" cy="2232025"/>
            </a:xfrm>
            <a:custGeom>
              <a:avLst/>
              <a:gdLst>
                <a:gd name="T0" fmla="*/ 3033 w 3034"/>
                <a:gd name="T1" fmla="*/ 240 h 6202"/>
                <a:gd name="T2" fmla="*/ 3033 w 3034"/>
                <a:gd name="T3" fmla="*/ 240 h 6202"/>
                <a:gd name="T4" fmla="*/ 2688 w 3034"/>
                <a:gd name="T5" fmla="*/ 1145 h 6202"/>
                <a:gd name="T6" fmla="*/ 2075 w 3034"/>
                <a:gd name="T7" fmla="*/ 1012 h 6202"/>
                <a:gd name="T8" fmla="*/ 1729 w 3034"/>
                <a:gd name="T9" fmla="*/ 1118 h 6202"/>
                <a:gd name="T10" fmla="*/ 1597 w 3034"/>
                <a:gd name="T11" fmla="*/ 1651 h 6202"/>
                <a:gd name="T12" fmla="*/ 1597 w 3034"/>
                <a:gd name="T13" fmla="*/ 1916 h 6202"/>
                <a:gd name="T14" fmla="*/ 2688 w 3034"/>
                <a:gd name="T15" fmla="*/ 1916 h 6202"/>
                <a:gd name="T16" fmla="*/ 2688 w 3034"/>
                <a:gd name="T17" fmla="*/ 2901 h 6202"/>
                <a:gd name="T18" fmla="*/ 1597 w 3034"/>
                <a:gd name="T19" fmla="*/ 2901 h 6202"/>
                <a:gd name="T20" fmla="*/ 1597 w 3034"/>
                <a:gd name="T21" fmla="*/ 6201 h 6202"/>
                <a:gd name="T22" fmla="*/ 452 w 3034"/>
                <a:gd name="T23" fmla="*/ 6201 h 6202"/>
                <a:gd name="T24" fmla="*/ 452 w 3034"/>
                <a:gd name="T25" fmla="*/ 2901 h 6202"/>
                <a:gd name="T26" fmla="*/ 0 w 3034"/>
                <a:gd name="T27" fmla="*/ 2901 h 6202"/>
                <a:gd name="T28" fmla="*/ 0 w 3034"/>
                <a:gd name="T29" fmla="*/ 1916 h 6202"/>
                <a:gd name="T30" fmla="*/ 452 w 3034"/>
                <a:gd name="T31" fmla="*/ 1916 h 6202"/>
                <a:gd name="T32" fmla="*/ 452 w 3034"/>
                <a:gd name="T33" fmla="*/ 1597 h 6202"/>
                <a:gd name="T34" fmla="*/ 771 w 3034"/>
                <a:gd name="T35" fmla="*/ 452 h 6202"/>
                <a:gd name="T36" fmla="*/ 1969 w 3034"/>
                <a:gd name="T37" fmla="*/ 0 h 6202"/>
                <a:gd name="T38" fmla="*/ 3033 w 3034"/>
                <a:gd name="T39" fmla="*/ 240 h 6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34" h="6202">
                  <a:moveTo>
                    <a:pt x="3033" y="240"/>
                  </a:moveTo>
                  <a:lnTo>
                    <a:pt x="3033" y="240"/>
                  </a:lnTo>
                  <a:cubicBezTo>
                    <a:pt x="2688" y="1145"/>
                    <a:pt x="2688" y="1145"/>
                    <a:pt x="2688" y="1145"/>
                  </a:cubicBezTo>
                  <a:cubicBezTo>
                    <a:pt x="2501" y="1038"/>
                    <a:pt x="2288" y="1012"/>
                    <a:pt x="2075" y="1012"/>
                  </a:cubicBezTo>
                  <a:cubicBezTo>
                    <a:pt x="1916" y="1012"/>
                    <a:pt x="1782" y="1038"/>
                    <a:pt x="1729" y="1118"/>
                  </a:cubicBezTo>
                  <a:cubicBezTo>
                    <a:pt x="1649" y="1225"/>
                    <a:pt x="1597" y="1411"/>
                    <a:pt x="1597" y="1651"/>
                  </a:cubicBezTo>
                  <a:cubicBezTo>
                    <a:pt x="1597" y="1916"/>
                    <a:pt x="1597" y="1916"/>
                    <a:pt x="1597" y="1916"/>
                  </a:cubicBezTo>
                  <a:cubicBezTo>
                    <a:pt x="2688" y="1916"/>
                    <a:pt x="2688" y="1916"/>
                    <a:pt x="2688" y="1916"/>
                  </a:cubicBezTo>
                  <a:cubicBezTo>
                    <a:pt x="2688" y="2901"/>
                    <a:pt x="2688" y="2901"/>
                    <a:pt x="2688" y="2901"/>
                  </a:cubicBezTo>
                  <a:cubicBezTo>
                    <a:pt x="1597" y="2901"/>
                    <a:pt x="1597" y="2901"/>
                    <a:pt x="1597" y="2901"/>
                  </a:cubicBezTo>
                  <a:cubicBezTo>
                    <a:pt x="1597" y="6201"/>
                    <a:pt x="1597" y="6201"/>
                    <a:pt x="1597" y="6201"/>
                  </a:cubicBezTo>
                  <a:cubicBezTo>
                    <a:pt x="452" y="6201"/>
                    <a:pt x="452" y="6201"/>
                    <a:pt x="452" y="6201"/>
                  </a:cubicBezTo>
                  <a:cubicBezTo>
                    <a:pt x="452" y="2901"/>
                    <a:pt x="452" y="2901"/>
                    <a:pt x="452" y="2901"/>
                  </a:cubicBezTo>
                  <a:cubicBezTo>
                    <a:pt x="0" y="2901"/>
                    <a:pt x="0" y="2901"/>
                    <a:pt x="0" y="2901"/>
                  </a:cubicBezTo>
                  <a:cubicBezTo>
                    <a:pt x="0" y="1916"/>
                    <a:pt x="0" y="1916"/>
                    <a:pt x="0" y="1916"/>
                  </a:cubicBezTo>
                  <a:cubicBezTo>
                    <a:pt x="452" y="1916"/>
                    <a:pt x="452" y="1916"/>
                    <a:pt x="452" y="1916"/>
                  </a:cubicBezTo>
                  <a:cubicBezTo>
                    <a:pt x="452" y="1597"/>
                    <a:pt x="452" y="1597"/>
                    <a:pt x="452" y="1597"/>
                  </a:cubicBezTo>
                  <a:cubicBezTo>
                    <a:pt x="452" y="1065"/>
                    <a:pt x="558" y="693"/>
                    <a:pt x="771" y="452"/>
                  </a:cubicBezTo>
                  <a:cubicBezTo>
                    <a:pt x="984" y="160"/>
                    <a:pt x="1410" y="0"/>
                    <a:pt x="1969" y="0"/>
                  </a:cubicBezTo>
                  <a:cubicBezTo>
                    <a:pt x="2315" y="0"/>
                    <a:pt x="2688" y="80"/>
                    <a:pt x="3033" y="24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99">
                <a:latin typeface="Oracle Sans Light" panose="020B0403020204020204" pitchFamily="34" charset="0"/>
                <a:cs typeface="Oracle Sans Light" panose="020B0403020204020204" pitchFamily="34" charset="0"/>
              </a:endParaRPr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07154C39-4D51-394C-8DDC-77F43944B805}"/>
                </a:ext>
              </a:extLst>
            </p:cNvPr>
            <p:cNvSpPr>
              <a:spLocks noChangeArrowheads="1"/>
            </p:cNvSpPr>
            <p:nvPr>
              <p:custDataLst>
                <p:tags r:id="rId104"/>
              </p:custDataLst>
            </p:nvPr>
          </p:nvSpPr>
          <p:spPr bwMode="auto">
            <a:xfrm>
              <a:off x="3884613" y="5127625"/>
              <a:ext cx="804862" cy="2300288"/>
            </a:xfrm>
            <a:custGeom>
              <a:avLst/>
              <a:gdLst>
                <a:gd name="T0" fmla="*/ 2235 w 2236"/>
                <a:gd name="T1" fmla="*/ 5722 h 6388"/>
                <a:gd name="T2" fmla="*/ 2235 w 2236"/>
                <a:gd name="T3" fmla="*/ 5722 h 6388"/>
                <a:gd name="T4" fmla="*/ 1916 w 2236"/>
                <a:gd name="T5" fmla="*/ 6387 h 6388"/>
                <a:gd name="T6" fmla="*/ 0 w 2236"/>
                <a:gd name="T7" fmla="*/ 3193 h 6388"/>
                <a:gd name="T8" fmla="*/ 1889 w 2236"/>
                <a:gd name="T9" fmla="*/ 0 h 6388"/>
                <a:gd name="T10" fmla="*/ 2235 w 2236"/>
                <a:gd name="T11" fmla="*/ 666 h 6388"/>
                <a:gd name="T12" fmla="*/ 904 w 2236"/>
                <a:gd name="T13" fmla="*/ 3193 h 6388"/>
                <a:gd name="T14" fmla="*/ 2235 w 2236"/>
                <a:gd name="T15" fmla="*/ 5722 h 6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36" h="6387">
                  <a:moveTo>
                    <a:pt x="2235" y="5722"/>
                  </a:moveTo>
                  <a:lnTo>
                    <a:pt x="2235" y="5722"/>
                  </a:lnTo>
                  <a:cubicBezTo>
                    <a:pt x="1916" y="6387"/>
                    <a:pt x="1916" y="6387"/>
                    <a:pt x="1916" y="6387"/>
                  </a:cubicBezTo>
                  <a:cubicBezTo>
                    <a:pt x="638" y="5616"/>
                    <a:pt x="0" y="4551"/>
                    <a:pt x="0" y="3193"/>
                  </a:cubicBezTo>
                  <a:cubicBezTo>
                    <a:pt x="0" y="1863"/>
                    <a:pt x="638" y="799"/>
                    <a:pt x="1889" y="0"/>
                  </a:cubicBezTo>
                  <a:cubicBezTo>
                    <a:pt x="2235" y="666"/>
                    <a:pt x="2235" y="666"/>
                    <a:pt x="2235" y="666"/>
                  </a:cubicBezTo>
                  <a:cubicBezTo>
                    <a:pt x="1357" y="1251"/>
                    <a:pt x="904" y="2076"/>
                    <a:pt x="904" y="3193"/>
                  </a:cubicBezTo>
                  <a:cubicBezTo>
                    <a:pt x="904" y="4312"/>
                    <a:pt x="1357" y="5163"/>
                    <a:pt x="2235" y="572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99">
                <a:latin typeface="Oracle Sans Light" panose="020B0403020204020204" pitchFamily="34" charset="0"/>
                <a:cs typeface="Oracle Sans Light" panose="020B0403020204020204" pitchFamily="34" charset="0"/>
              </a:endParaRPr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D47854B6-C342-5E4A-B7B9-8C5E115E98AA}"/>
                </a:ext>
              </a:extLst>
            </p:cNvPr>
            <p:cNvSpPr>
              <a:spLocks noChangeArrowheads="1"/>
            </p:cNvSpPr>
            <p:nvPr>
              <p:custDataLst>
                <p:tags r:id="rId105"/>
              </p:custDataLst>
            </p:nvPr>
          </p:nvSpPr>
          <p:spPr bwMode="auto">
            <a:xfrm>
              <a:off x="4889500" y="5434013"/>
              <a:ext cx="1417638" cy="1571625"/>
            </a:xfrm>
            <a:custGeom>
              <a:avLst/>
              <a:gdLst>
                <a:gd name="T0" fmla="*/ 0 w 3939"/>
                <a:gd name="T1" fmla="*/ 80 h 4366"/>
                <a:gd name="T2" fmla="*/ 0 w 3939"/>
                <a:gd name="T3" fmla="*/ 80 h 4366"/>
                <a:gd name="T4" fmla="*/ 983 w 3939"/>
                <a:gd name="T5" fmla="*/ 80 h 4366"/>
                <a:gd name="T6" fmla="*/ 1090 w 3939"/>
                <a:gd name="T7" fmla="*/ 666 h 4366"/>
                <a:gd name="T8" fmla="*/ 2421 w 3939"/>
                <a:gd name="T9" fmla="*/ 0 h 4366"/>
                <a:gd name="T10" fmla="*/ 3539 w 3939"/>
                <a:gd name="T11" fmla="*/ 560 h 4366"/>
                <a:gd name="T12" fmla="*/ 3938 w 3939"/>
                <a:gd name="T13" fmla="*/ 2157 h 4366"/>
                <a:gd name="T14" fmla="*/ 3938 w 3939"/>
                <a:gd name="T15" fmla="*/ 4365 h 4366"/>
                <a:gd name="T16" fmla="*/ 2767 w 3939"/>
                <a:gd name="T17" fmla="*/ 4365 h 4366"/>
                <a:gd name="T18" fmla="*/ 2767 w 3939"/>
                <a:gd name="T19" fmla="*/ 2210 h 4366"/>
                <a:gd name="T20" fmla="*/ 2660 w 3939"/>
                <a:gd name="T21" fmla="*/ 1278 h 4366"/>
                <a:gd name="T22" fmla="*/ 2075 w 3939"/>
                <a:gd name="T23" fmla="*/ 986 h 4366"/>
                <a:gd name="T24" fmla="*/ 1569 w 3939"/>
                <a:gd name="T25" fmla="*/ 1145 h 4366"/>
                <a:gd name="T26" fmla="*/ 1144 w 3939"/>
                <a:gd name="T27" fmla="*/ 1544 h 4366"/>
                <a:gd name="T28" fmla="*/ 1144 w 3939"/>
                <a:gd name="T29" fmla="*/ 4365 h 4366"/>
                <a:gd name="T30" fmla="*/ 0 w 3939"/>
                <a:gd name="T31" fmla="*/ 4365 h 4366"/>
                <a:gd name="T32" fmla="*/ 0 w 3939"/>
                <a:gd name="T33" fmla="*/ 80 h 4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9" h="4366">
                  <a:moveTo>
                    <a:pt x="0" y="80"/>
                  </a:moveTo>
                  <a:lnTo>
                    <a:pt x="0" y="80"/>
                  </a:lnTo>
                  <a:cubicBezTo>
                    <a:pt x="983" y="80"/>
                    <a:pt x="983" y="80"/>
                    <a:pt x="983" y="80"/>
                  </a:cubicBezTo>
                  <a:cubicBezTo>
                    <a:pt x="1090" y="666"/>
                    <a:pt x="1090" y="666"/>
                    <a:pt x="1090" y="666"/>
                  </a:cubicBezTo>
                  <a:cubicBezTo>
                    <a:pt x="1409" y="213"/>
                    <a:pt x="1862" y="0"/>
                    <a:pt x="2421" y="0"/>
                  </a:cubicBezTo>
                  <a:cubicBezTo>
                    <a:pt x="2873" y="0"/>
                    <a:pt x="3246" y="187"/>
                    <a:pt x="3539" y="560"/>
                  </a:cubicBezTo>
                  <a:cubicBezTo>
                    <a:pt x="3805" y="879"/>
                    <a:pt x="3938" y="1412"/>
                    <a:pt x="3938" y="2157"/>
                  </a:cubicBezTo>
                  <a:cubicBezTo>
                    <a:pt x="3938" y="4365"/>
                    <a:pt x="3938" y="4365"/>
                    <a:pt x="3938" y="4365"/>
                  </a:cubicBezTo>
                  <a:cubicBezTo>
                    <a:pt x="2767" y="4365"/>
                    <a:pt x="2767" y="4365"/>
                    <a:pt x="2767" y="4365"/>
                  </a:cubicBezTo>
                  <a:cubicBezTo>
                    <a:pt x="2767" y="2210"/>
                    <a:pt x="2767" y="2210"/>
                    <a:pt x="2767" y="2210"/>
                  </a:cubicBezTo>
                  <a:cubicBezTo>
                    <a:pt x="2767" y="1757"/>
                    <a:pt x="2740" y="1464"/>
                    <a:pt x="2660" y="1278"/>
                  </a:cubicBezTo>
                  <a:cubicBezTo>
                    <a:pt x="2554" y="1092"/>
                    <a:pt x="2367" y="986"/>
                    <a:pt x="2075" y="986"/>
                  </a:cubicBezTo>
                  <a:cubicBezTo>
                    <a:pt x="1915" y="986"/>
                    <a:pt x="1729" y="1039"/>
                    <a:pt x="1569" y="1145"/>
                  </a:cubicBezTo>
                  <a:cubicBezTo>
                    <a:pt x="1383" y="1225"/>
                    <a:pt x="1250" y="1358"/>
                    <a:pt x="1144" y="1544"/>
                  </a:cubicBezTo>
                  <a:cubicBezTo>
                    <a:pt x="1144" y="4365"/>
                    <a:pt x="1144" y="4365"/>
                    <a:pt x="1144" y="4365"/>
                  </a:cubicBezTo>
                  <a:cubicBezTo>
                    <a:pt x="0" y="4365"/>
                    <a:pt x="0" y="4365"/>
                    <a:pt x="0" y="4365"/>
                  </a:cubicBezTo>
                  <a:lnTo>
                    <a:pt x="0" y="8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99">
                <a:latin typeface="Oracle Sans Light" panose="020B0403020204020204" pitchFamily="34" charset="0"/>
                <a:cs typeface="Oracle Sans Light" panose="020B0403020204020204" pitchFamily="34" charset="0"/>
              </a:endParaRPr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6E98767A-9D2C-5548-9968-716C90D3E6EE}"/>
                </a:ext>
              </a:extLst>
            </p:cNvPr>
            <p:cNvSpPr>
              <a:spLocks noChangeArrowheads="1"/>
            </p:cNvSpPr>
            <p:nvPr>
              <p:custDataLst>
                <p:tags r:id="rId106"/>
              </p:custDataLst>
            </p:nvPr>
          </p:nvSpPr>
          <p:spPr bwMode="auto">
            <a:xfrm>
              <a:off x="6489700" y="5127625"/>
              <a:ext cx="814388" cy="2300288"/>
            </a:xfrm>
            <a:custGeom>
              <a:avLst/>
              <a:gdLst>
                <a:gd name="T0" fmla="*/ 346 w 2263"/>
                <a:gd name="T1" fmla="*/ 0 h 6388"/>
                <a:gd name="T2" fmla="*/ 346 w 2263"/>
                <a:gd name="T3" fmla="*/ 0 h 6388"/>
                <a:gd name="T4" fmla="*/ 2262 w 2263"/>
                <a:gd name="T5" fmla="*/ 3193 h 6388"/>
                <a:gd name="T6" fmla="*/ 346 w 2263"/>
                <a:gd name="T7" fmla="*/ 6387 h 6388"/>
                <a:gd name="T8" fmla="*/ 0 w 2263"/>
                <a:gd name="T9" fmla="*/ 5722 h 6388"/>
                <a:gd name="T10" fmla="*/ 1330 w 2263"/>
                <a:gd name="T11" fmla="*/ 3193 h 6388"/>
                <a:gd name="T12" fmla="*/ 0 w 2263"/>
                <a:gd name="T13" fmla="*/ 666 h 6388"/>
                <a:gd name="T14" fmla="*/ 346 w 2263"/>
                <a:gd name="T15" fmla="*/ 0 h 6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3" h="6387">
                  <a:moveTo>
                    <a:pt x="346" y="0"/>
                  </a:moveTo>
                  <a:lnTo>
                    <a:pt x="346" y="0"/>
                  </a:lnTo>
                  <a:cubicBezTo>
                    <a:pt x="1623" y="799"/>
                    <a:pt x="2262" y="1863"/>
                    <a:pt x="2262" y="3193"/>
                  </a:cubicBezTo>
                  <a:cubicBezTo>
                    <a:pt x="2262" y="4551"/>
                    <a:pt x="1623" y="5616"/>
                    <a:pt x="346" y="6387"/>
                  </a:cubicBezTo>
                  <a:cubicBezTo>
                    <a:pt x="0" y="5722"/>
                    <a:pt x="0" y="5722"/>
                    <a:pt x="0" y="5722"/>
                  </a:cubicBezTo>
                  <a:cubicBezTo>
                    <a:pt x="904" y="5163"/>
                    <a:pt x="1330" y="4312"/>
                    <a:pt x="1330" y="3193"/>
                  </a:cubicBezTo>
                  <a:cubicBezTo>
                    <a:pt x="1330" y="2076"/>
                    <a:pt x="904" y="1251"/>
                    <a:pt x="0" y="666"/>
                  </a:cubicBezTo>
                  <a:lnTo>
                    <a:pt x="34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99">
                <a:latin typeface="Oracle Sans Light" panose="020B0403020204020204" pitchFamily="34" charset="0"/>
                <a:cs typeface="Oracle Sans Light" panose="020B0403020204020204" pitchFamily="34" charset="0"/>
              </a:endParaRPr>
            </a:p>
          </p:txBody>
        </p:sp>
      </p:grpSp>
      <p:sp>
        <p:nvSpPr>
          <p:cNvPr id="220" name="Rectangle 321">
            <a:extLst>
              <a:ext uri="{FF2B5EF4-FFF2-40B4-BE49-F238E27FC236}">
                <a16:creationId xmlns:a16="http://schemas.microsoft.com/office/drawing/2014/main" id="{5C0D0105-5C00-BA40-9C75-8F9BE4EBF320}"/>
              </a:ext>
            </a:extLst>
          </p:cNvPr>
          <p:cNvSpPr txBox="1"/>
          <p:nvPr>
            <p:custDataLst>
              <p:tags r:id="rId65"/>
            </p:custDataLst>
          </p:nvPr>
        </p:nvSpPr>
        <p:spPr>
          <a:xfrm>
            <a:off x="1407857" y="3012144"/>
            <a:ext cx="774114" cy="4470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p15="http://schemas.microsoft.com/office/powerpoint/2012/main" xmlns:p14="http://schemas.microsoft.com/office/powerpoint/2010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ctr">
              <a:defRPr sz="1000">
                <a:solidFill>
                  <a:srgbClr val="312D2A"/>
                </a:solidFill>
                <a:latin typeface="Oracle Sans Bold"/>
                <a:ea typeface="Oracle Sans Bold"/>
                <a:cs typeface="Oracle Sans Bold"/>
                <a:sym typeface="Oracle Sans Bold"/>
              </a:defRPr>
            </a:lvl1pPr>
          </a:lstStyle>
          <a:p>
            <a:r>
              <a:rPr/>
              <a:t>Cloud Shell</a:t>
            </a:r>
          </a:p>
        </p:txBody>
      </p:sp>
      <p:pic>
        <p:nvPicPr>
          <p:cNvPr id="222" name="Picture 325" descr="Picture 325">
            <a:extLst>
              <a:ext uri="{FF2B5EF4-FFF2-40B4-BE49-F238E27FC236}">
                <a16:creationId xmlns:a16="http://schemas.microsoft.com/office/drawing/2014/main" id="{EB4964DE-64BF-5841-980A-F1BF9935E2BD}"/>
              </a:ext>
            </a:extLst>
          </p:cNvPr>
          <p:cNvPicPr>
            <a:picLocks noChangeAspect="1"/>
          </p:cNvPicPr>
          <p:nvPr>
            <p:custDataLst>
              <p:tags r:id="rId66"/>
            </p:custDataLst>
          </p:nvPr>
        </p:nvPicPr>
        <p:blipFill>
          <a:blip r:embed="rId1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680" y="2553149"/>
            <a:ext cx="1059765" cy="25434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23" name="Rectangle 308">
            <a:extLst>
              <a:ext uri="{FF2B5EF4-FFF2-40B4-BE49-F238E27FC236}">
                <a16:creationId xmlns:a16="http://schemas.microsoft.com/office/drawing/2014/main" id="{296FF0DD-3E6A-624D-BEA2-20D27A940146}"/>
              </a:ext>
            </a:extLst>
          </p:cNvPr>
          <p:cNvSpPr/>
          <p:nvPr>
            <p:custDataLst>
              <p:tags r:id="rId67"/>
            </p:custDataLst>
          </p:nvPr>
        </p:nvSpPr>
        <p:spPr>
          <a:xfrm>
            <a:off x="8584998" y="2436898"/>
            <a:ext cx="981930" cy="616754"/>
          </a:xfrm>
          <a:prstGeom prst="rect">
            <a:avLst/>
          </a:prstGeom>
          <a:solidFill>
            <a:srgbClr val="F2F2F2">
              <a:alpha val="80000"/>
            </a:srgbClr>
          </a:solidFill>
          <a:ln w="381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 defTabSz="914125">
              <a:defRPr sz="1700">
                <a:solidFill>
                  <a:srgbClr val="FFFFFF"/>
                </a:solidFill>
                <a:latin typeface="Oracle Sans Light"/>
                <a:ea typeface="Oracle Sans Light"/>
                <a:cs typeface="Oracle Sans Light"/>
                <a:sym typeface="Oracle Sans Light"/>
              </a:defRPr>
            </a:pPr>
            <a:endParaRPr/>
          </a:p>
        </p:txBody>
      </p:sp>
      <p:pic>
        <p:nvPicPr>
          <p:cNvPr id="225" name="Picture 311" descr="Picture 311">
            <a:extLst>
              <a:ext uri="{FF2B5EF4-FFF2-40B4-BE49-F238E27FC236}">
                <a16:creationId xmlns:a16="http://schemas.microsoft.com/office/drawing/2014/main" id="{E7823088-AB38-064A-A0EA-C227E9C170E3}"/>
              </a:ext>
            </a:extLst>
          </p:cNvPr>
          <p:cNvPicPr>
            <a:picLocks noChangeAspect="1"/>
          </p:cNvPicPr>
          <p:nvPr>
            <p:custDataLst>
              <p:tags r:id="rId68"/>
            </p:custDataLst>
          </p:nvPr>
        </p:nvPicPr>
        <p:blipFill>
          <a:blip r:embed="rId1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4680" y="2517448"/>
            <a:ext cx="293573" cy="2675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26" name="TextBox 225">
            <a:extLst>
              <a:ext uri="{FF2B5EF4-FFF2-40B4-BE49-F238E27FC236}">
                <a16:creationId xmlns:a16="http://schemas.microsoft.com/office/drawing/2014/main" id="{CE553FD3-86B2-4246-9204-29A7947FE2F5}"/>
              </a:ext>
            </a:extLst>
          </p:cNvPr>
          <p:cNvSpPr txBox="1"/>
          <p:nvPr>
            <p:custDataLst>
              <p:tags r:id="rId69"/>
            </p:custDataLst>
          </p:nvPr>
        </p:nvSpPr>
        <p:spPr bwMode="gray">
          <a:xfrm>
            <a:off x="8630584" y="2816521"/>
            <a:ext cx="939096" cy="2211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34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Blockchain</a:t>
            </a:r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F40EC257-3D6A-6341-BF9A-97BD1FF578EB}"/>
              </a:ext>
            </a:extLst>
          </p:cNvPr>
          <p:cNvPicPr>
            <a:picLocks noChangeAspect="1"/>
          </p:cNvPicPr>
          <p:nvPr>
            <p:custDataLst>
              <p:tags r:id="rId70"/>
            </p:custDataLst>
          </p:nvPr>
        </p:nvPicPr>
        <p:blipFill>
          <a:blip r:embed="rId1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826" y="2138616"/>
            <a:ext cx="642166" cy="263288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446C49E6-23A7-B849-9F6F-16ECA6536BB1}"/>
              </a:ext>
            </a:extLst>
          </p:cNvPr>
          <p:cNvPicPr>
            <a:picLocks noChangeAspect="1"/>
          </p:cNvPicPr>
          <p:nvPr>
            <p:custDataLst>
              <p:tags r:id="rId71"/>
            </p:custDataLst>
          </p:nvPr>
        </p:nvPicPr>
        <p:blipFill>
          <a:blip r:embed="rId14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147"/>
              </a:ext>
            </a:extLst>
          </a:blip>
          <a:stretch>
            <a:fillRect/>
          </a:stretch>
        </p:blipFill>
        <p:spPr>
          <a:xfrm>
            <a:off x="1430645" y="3355862"/>
            <a:ext cx="575245" cy="465232"/>
          </a:xfrm>
          <a:prstGeom prst="rect">
            <a:avLst/>
          </a:prstGeom>
        </p:spPr>
      </p:pic>
      <p:pic>
        <p:nvPicPr>
          <p:cNvPr id="231" name="Picture 230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BCAF0C7-8D1D-EA4E-9C7D-75519BBF69F2}"/>
              </a:ext>
            </a:extLst>
          </p:cNvPr>
          <p:cNvPicPr>
            <a:picLocks noChangeAspect="1"/>
          </p:cNvPicPr>
          <p:nvPr>
            <p:custDataLst>
              <p:tags r:id="rId72"/>
            </p:custDataLst>
          </p:nvPr>
        </p:nvPicPr>
        <p:blipFill>
          <a:blip r:embed="rId1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856" y="3860195"/>
            <a:ext cx="1367273" cy="419677"/>
          </a:xfrm>
          <a:prstGeom prst="rect">
            <a:avLst/>
          </a:prstGeom>
        </p:spPr>
      </p:pic>
      <p:pic>
        <p:nvPicPr>
          <p:cNvPr id="1026" name="Picture 2" descr="Docker Logos | Docker">
            <a:extLst>
              <a:ext uri="{FF2B5EF4-FFF2-40B4-BE49-F238E27FC236}">
                <a16:creationId xmlns:a16="http://schemas.microsoft.com/office/drawing/2014/main" id="{76F69F04-F197-994A-8A5E-7F7077DA33AE}"/>
              </a:ext>
            </a:extLst>
          </p:cNvPr>
          <p:cNvPicPr>
            <a:picLocks noChangeAspect="1" noChangeArrowheads="1"/>
          </p:cNvPicPr>
          <p:nvPr>
            <p:custDataLst>
              <p:tags r:id="rId73"/>
            </p:custDataLst>
          </p:nvPr>
        </p:nvPicPr>
        <p:blipFill>
          <a:blip r:embed="rId1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75625" y="3469858"/>
            <a:ext cx="395934" cy="28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yoloTech - Expert Tech Services">
            <a:extLst>
              <a:ext uri="{FF2B5EF4-FFF2-40B4-BE49-F238E27FC236}">
                <a16:creationId xmlns:a16="http://schemas.microsoft.com/office/drawing/2014/main" id="{D8C95F94-DC6D-C241-8879-4DB155E33FA5}"/>
              </a:ext>
            </a:extLst>
          </p:cNvPr>
          <p:cNvPicPr>
            <a:picLocks noChangeAspect="1" noChangeArrowheads="1"/>
          </p:cNvPicPr>
          <p:nvPr>
            <p:custDataLst>
              <p:tags r:id="rId74"/>
            </p:custDataLst>
          </p:nvPr>
        </p:nvPicPr>
        <p:blipFill>
          <a:blip r:embed="rId1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492717" y="1892244"/>
            <a:ext cx="603964" cy="60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ervices Toolbox: Spring Boot | E4developer">
            <a:extLst>
              <a:ext uri="{FF2B5EF4-FFF2-40B4-BE49-F238E27FC236}">
                <a16:creationId xmlns:a16="http://schemas.microsoft.com/office/drawing/2014/main" id="{6FDD30BB-7B73-9A47-9CFB-58AAADA84E00}"/>
              </a:ext>
            </a:extLst>
          </p:cNvPr>
          <p:cNvPicPr>
            <a:picLocks noChangeAspect="1" noChangeArrowheads="1"/>
          </p:cNvPicPr>
          <p:nvPr>
            <p:custDataLst>
              <p:tags r:id="rId75"/>
            </p:custDataLst>
          </p:nvPr>
        </p:nvPicPr>
        <p:blipFill>
          <a:blip r:embed="rId1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263902" y="2549355"/>
            <a:ext cx="679592" cy="3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114FE9F0-D34B-BB48-8302-CC0915FDCD47}"/>
              </a:ext>
            </a:extLst>
          </p:cNvPr>
          <p:cNvPicPr>
            <a:picLocks noChangeAspect="1"/>
          </p:cNvPicPr>
          <p:nvPr>
            <p:custDataLst>
              <p:tags r:id="rId76"/>
            </p:custDataLst>
          </p:nvPr>
        </p:nvPicPr>
        <p:blipFill>
          <a:blip r:embed="rId152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7962" y="3641672"/>
            <a:ext cx="311827" cy="276392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14C77A66-47E5-1A42-8799-718F6F3374E7}"/>
              </a:ext>
            </a:extLst>
          </p:cNvPr>
          <p:cNvSpPr txBox="1"/>
          <p:nvPr>
            <p:custDataLst>
              <p:tags r:id="rId77"/>
            </p:custDataLst>
          </p:nvPr>
        </p:nvSpPr>
        <p:spPr bwMode="gray">
          <a:xfrm>
            <a:off x="9711693" y="3993166"/>
            <a:ext cx="1112558" cy="987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34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Service Connector Hub</a:t>
            </a:r>
          </a:p>
        </p:txBody>
      </p:sp>
      <p:pic>
        <p:nvPicPr>
          <p:cNvPr id="6" name="Picture 5" descr="Oracle Verrazzano Enterprise Container Platform icon&#10;&#10;Description automatically generated">
            <a:extLst>
              <a:ext uri="{FF2B5EF4-FFF2-40B4-BE49-F238E27FC236}">
                <a16:creationId xmlns:a16="http://schemas.microsoft.com/office/drawing/2014/main" id="{213FC9CE-BF05-E54D-92CD-5F68C7760008}"/>
              </a:ext>
            </a:extLst>
          </p:cNvPr>
          <p:cNvPicPr>
            <a:picLocks noChangeAspect="1"/>
          </p:cNvPicPr>
          <p:nvPr>
            <p:custDataLst>
              <p:tags r:id="rId78"/>
            </p:custDataLst>
          </p:nvPr>
        </p:nvPicPr>
        <p:blipFill>
          <a:blip r:embed="rId153" cstate="screen">
            <a:extLst>
              <a:ext uri="{BEBA8EAE-BF5A-486C-A8C5-ECC9F3942E4B}">
                <a14:imgProps xmlns:a14="http://schemas.microsoft.com/office/drawing/2010/main">
                  <a14:imgLayer r:embed="rId15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2676" y="3572670"/>
            <a:ext cx="526962" cy="455682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1C5C6530-2CA2-2C4E-B04C-742C2A249157}"/>
              </a:ext>
            </a:extLst>
          </p:cNvPr>
          <p:cNvSpPr txBox="1"/>
          <p:nvPr>
            <p:custDataLst>
              <p:tags r:id="rId79"/>
            </p:custDataLst>
          </p:nvPr>
        </p:nvSpPr>
        <p:spPr bwMode="gray">
          <a:xfrm>
            <a:off x="5134520" y="4028524"/>
            <a:ext cx="810360" cy="2370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34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Verrazzano</a:t>
            </a:r>
            <a:br>
              <a:rPr lang="en-US" sz="110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</a:br>
            <a:endParaRPr lang="en-US" sz="1100">
              <a:solidFill>
                <a:srgbClr val="58595B"/>
              </a:solidFill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  <p:pic>
        <p:nvPicPr>
          <p:cNvPr id="233" name="Graphic 85">
            <a:extLst>
              <a:ext uri="{FF2B5EF4-FFF2-40B4-BE49-F238E27FC236}">
                <a16:creationId xmlns:a16="http://schemas.microsoft.com/office/drawing/2014/main" id="{91FAB590-C963-EB42-B95B-C8A754AB7266}"/>
              </a:ext>
            </a:extLst>
          </p:cNvPr>
          <p:cNvPicPr>
            <a:picLocks noChangeAspect="1"/>
          </p:cNvPicPr>
          <p:nvPr>
            <p:custDataLst>
              <p:tags r:id="rId80"/>
            </p:custDataLst>
          </p:nvPr>
        </p:nvPicPr>
        <p:blipFill>
          <a:blip r:embed="rId15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0944" y="2953594"/>
            <a:ext cx="489097" cy="457200"/>
          </a:xfrm>
          <a:prstGeom prst="rect">
            <a:avLst/>
          </a:prstGeom>
        </p:spPr>
      </p:pic>
      <p:pic>
        <p:nvPicPr>
          <p:cNvPr id="235" name="Graphic 234">
            <a:extLst>
              <a:ext uri="{FF2B5EF4-FFF2-40B4-BE49-F238E27FC236}">
                <a16:creationId xmlns:a16="http://schemas.microsoft.com/office/drawing/2014/main" id="{D6F3E532-C2ED-BC41-B623-B627E00C59D8}"/>
              </a:ext>
            </a:extLst>
          </p:cNvPr>
          <p:cNvPicPr>
            <a:picLocks noChangeAspect="1"/>
          </p:cNvPicPr>
          <p:nvPr>
            <p:custDataLst>
              <p:tags r:id="rId81"/>
            </p:custDataLst>
          </p:nvPr>
        </p:nvPicPr>
        <p:blipFill>
          <a:blip r:embed="rId156" cstate="screen">
            <a:grayscl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157"/>
              </a:ext>
            </a:extLst>
          </a:blip>
          <a:stretch>
            <a:fillRect/>
          </a:stretch>
        </p:blipFill>
        <p:spPr>
          <a:xfrm>
            <a:off x="10076826" y="2941985"/>
            <a:ext cx="399221" cy="329516"/>
          </a:xfrm>
          <a:prstGeom prst="rect">
            <a:avLst/>
          </a:prstGeom>
        </p:spPr>
      </p:pic>
      <p:pic>
        <p:nvPicPr>
          <p:cNvPr id="237" name="Graphic 236">
            <a:extLst>
              <a:ext uri="{FF2B5EF4-FFF2-40B4-BE49-F238E27FC236}">
                <a16:creationId xmlns:a16="http://schemas.microsoft.com/office/drawing/2014/main" id="{99B39DA8-194D-2848-9610-C1E6E0D8D341}"/>
              </a:ext>
            </a:extLst>
          </p:cNvPr>
          <p:cNvPicPr>
            <a:picLocks noChangeAspect="1"/>
          </p:cNvPicPr>
          <p:nvPr>
            <p:custDataLst>
              <p:tags r:id="rId82"/>
            </p:custDataLst>
          </p:nvPr>
        </p:nvPicPr>
        <p:blipFill>
          <a:blip r:embed="rId15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159"/>
              </a:ext>
            </a:extLst>
          </a:blip>
          <a:stretch>
            <a:fillRect/>
          </a:stretch>
        </p:blipFill>
        <p:spPr>
          <a:xfrm>
            <a:off x="4263493" y="3651712"/>
            <a:ext cx="348953" cy="340837"/>
          </a:xfrm>
          <a:prstGeom prst="rect">
            <a:avLst/>
          </a:prstGeom>
        </p:spPr>
      </p:pic>
      <p:pic>
        <p:nvPicPr>
          <p:cNvPr id="239" name="Graphic 238">
            <a:extLst>
              <a:ext uri="{FF2B5EF4-FFF2-40B4-BE49-F238E27FC236}">
                <a16:creationId xmlns:a16="http://schemas.microsoft.com/office/drawing/2014/main" id="{E9AB6711-DC0F-4B4D-A778-1F9B7CC6A566}"/>
              </a:ext>
            </a:extLst>
          </p:cNvPr>
          <p:cNvPicPr>
            <a:picLocks noChangeAspect="1"/>
          </p:cNvPicPr>
          <p:nvPr>
            <p:custDataLst>
              <p:tags r:id="rId83"/>
            </p:custDataLst>
          </p:nvPr>
        </p:nvPicPr>
        <p:blipFill>
          <a:blip r:embed="rId160" cstate="screen">
            <a:grayscl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161"/>
              </a:ext>
            </a:extLst>
          </a:blip>
          <a:stretch>
            <a:fillRect/>
          </a:stretch>
        </p:blipFill>
        <p:spPr>
          <a:xfrm>
            <a:off x="10878142" y="3670096"/>
            <a:ext cx="406212" cy="372452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48521F16-E67B-F044-86FE-7C5974B5D24C}"/>
              </a:ext>
            </a:extLst>
          </p:cNvPr>
          <p:cNvSpPr txBox="1"/>
          <p:nvPr>
            <p:custDataLst>
              <p:tags r:id="rId84"/>
            </p:custDataLst>
          </p:nvPr>
        </p:nvSpPr>
        <p:spPr bwMode="gray">
          <a:xfrm>
            <a:off x="10776372" y="4146834"/>
            <a:ext cx="798677" cy="2082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34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Cloud Guard</a:t>
            </a:r>
          </a:p>
        </p:txBody>
      </p:sp>
      <p:pic>
        <p:nvPicPr>
          <p:cNvPr id="243" name="Graphic 242">
            <a:extLst>
              <a:ext uri="{FF2B5EF4-FFF2-40B4-BE49-F238E27FC236}">
                <a16:creationId xmlns:a16="http://schemas.microsoft.com/office/drawing/2014/main" id="{8A8306D9-7F25-804F-8742-50703A5C124C}"/>
              </a:ext>
            </a:extLst>
          </p:cNvPr>
          <p:cNvPicPr>
            <a:picLocks noChangeAspect="1"/>
          </p:cNvPicPr>
          <p:nvPr>
            <p:custDataLst>
              <p:tags r:id="rId85"/>
            </p:custDataLst>
          </p:nvPr>
        </p:nvPicPr>
        <p:blipFill>
          <a:blip r:embed="rId162" cstate="screen">
            <a:grayscl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163"/>
              </a:ext>
            </a:extLst>
          </a:blip>
          <a:stretch>
            <a:fillRect/>
          </a:stretch>
        </p:blipFill>
        <p:spPr>
          <a:xfrm>
            <a:off x="10032539" y="4381744"/>
            <a:ext cx="355382" cy="338990"/>
          </a:xfrm>
          <a:prstGeom prst="rect">
            <a:avLst/>
          </a:prstGeom>
        </p:spPr>
      </p:pic>
      <p:pic>
        <p:nvPicPr>
          <p:cNvPr id="246" name="Graphic 245">
            <a:extLst>
              <a:ext uri="{FF2B5EF4-FFF2-40B4-BE49-F238E27FC236}">
                <a16:creationId xmlns:a16="http://schemas.microsoft.com/office/drawing/2014/main" id="{859F2713-CECD-7548-BD53-779E3D66E320}"/>
              </a:ext>
            </a:extLst>
          </p:cNvPr>
          <p:cNvPicPr>
            <a:picLocks noChangeAspect="1"/>
          </p:cNvPicPr>
          <p:nvPr>
            <p:custDataLst>
              <p:tags r:id="rId86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165"/>
              </a:ext>
            </a:extLst>
          </a:blip>
          <a:stretch>
            <a:fillRect/>
          </a:stretch>
        </p:blipFill>
        <p:spPr>
          <a:xfrm>
            <a:off x="10871673" y="4397629"/>
            <a:ext cx="352780" cy="315249"/>
          </a:xfrm>
          <a:prstGeom prst="rect">
            <a:avLst/>
          </a:prstGeom>
        </p:spPr>
      </p:pic>
      <p:sp>
        <p:nvSpPr>
          <p:cNvPr id="248" name="TextBox 247">
            <a:extLst>
              <a:ext uri="{FF2B5EF4-FFF2-40B4-BE49-F238E27FC236}">
                <a16:creationId xmlns:a16="http://schemas.microsoft.com/office/drawing/2014/main" id="{1B0EEE6E-6ACB-9B48-9B10-288D344310A1}"/>
              </a:ext>
            </a:extLst>
          </p:cNvPr>
          <p:cNvSpPr txBox="1"/>
          <p:nvPr>
            <p:custDataLst>
              <p:tags r:id="rId87"/>
            </p:custDataLst>
          </p:nvPr>
        </p:nvSpPr>
        <p:spPr bwMode="gray">
          <a:xfrm>
            <a:off x="10689223" y="4789169"/>
            <a:ext cx="798677" cy="2082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34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Key Vault</a:t>
            </a:r>
          </a:p>
        </p:txBody>
      </p:sp>
      <p:pic>
        <p:nvPicPr>
          <p:cNvPr id="249" name="Graphic 248">
            <a:extLst>
              <a:ext uri="{FF2B5EF4-FFF2-40B4-BE49-F238E27FC236}">
                <a16:creationId xmlns:a16="http://schemas.microsoft.com/office/drawing/2014/main" id="{948940A6-BFEE-9D4C-A8D1-2E99B6A5CBAD}"/>
              </a:ext>
            </a:extLst>
          </p:cNvPr>
          <p:cNvPicPr>
            <a:picLocks noChangeAspect="1"/>
          </p:cNvPicPr>
          <p:nvPr>
            <p:custDataLst>
              <p:tags r:id="rId88"/>
            </p:custDataLst>
          </p:nvPr>
        </p:nvPicPr>
        <p:blipFill>
          <a:blip r:embed="rId166" cstate="screen">
            <a:grayscl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167"/>
              </a:ext>
            </a:extLst>
          </a:blip>
          <a:stretch>
            <a:fillRect/>
          </a:stretch>
        </p:blipFill>
        <p:spPr>
          <a:xfrm>
            <a:off x="10856579" y="2070494"/>
            <a:ext cx="410003" cy="382670"/>
          </a:xfrm>
          <a:prstGeom prst="rect">
            <a:avLst/>
          </a:prstGeom>
        </p:spPr>
      </p:pic>
      <p:pic>
        <p:nvPicPr>
          <p:cNvPr id="250" name="Graphic 249">
            <a:extLst>
              <a:ext uri="{FF2B5EF4-FFF2-40B4-BE49-F238E27FC236}">
                <a16:creationId xmlns:a16="http://schemas.microsoft.com/office/drawing/2014/main" id="{FFD59998-8345-4841-8844-0B4C97BDBB4D}"/>
              </a:ext>
            </a:extLst>
          </p:cNvPr>
          <p:cNvPicPr>
            <a:picLocks noChangeAspect="1"/>
          </p:cNvPicPr>
          <p:nvPr>
            <p:custDataLst>
              <p:tags r:id="rId89"/>
            </p:custDataLst>
          </p:nvPr>
        </p:nvPicPr>
        <p:blipFill>
          <a:blip r:embed="rId168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169"/>
              </a:ext>
            </a:extLst>
          </a:blip>
          <a:stretch>
            <a:fillRect/>
          </a:stretch>
        </p:blipFill>
        <p:spPr>
          <a:xfrm>
            <a:off x="7183335" y="3891724"/>
            <a:ext cx="380132" cy="431501"/>
          </a:xfrm>
          <a:prstGeom prst="rect">
            <a:avLst/>
          </a:prstGeom>
        </p:spPr>
      </p:pic>
      <p:pic>
        <p:nvPicPr>
          <p:cNvPr id="251" name="Graphic 250">
            <a:extLst>
              <a:ext uri="{FF2B5EF4-FFF2-40B4-BE49-F238E27FC236}">
                <a16:creationId xmlns:a16="http://schemas.microsoft.com/office/drawing/2014/main" id="{98381881-2EE5-ED41-BCAA-F5A1AC0F98F9}"/>
              </a:ext>
            </a:extLst>
          </p:cNvPr>
          <p:cNvPicPr>
            <a:picLocks noChangeAspect="1"/>
          </p:cNvPicPr>
          <p:nvPr>
            <p:custDataLst>
              <p:tags r:id="rId90"/>
            </p:custDataLst>
          </p:nvPr>
        </p:nvPicPr>
        <p:blipFill>
          <a:blip r:embed="rId170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171"/>
              </a:ext>
            </a:extLst>
          </a:blip>
          <a:stretch>
            <a:fillRect/>
          </a:stretch>
        </p:blipFill>
        <p:spPr>
          <a:xfrm>
            <a:off x="9069649" y="3984206"/>
            <a:ext cx="396734" cy="387507"/>
          </a:xfrm>
          <a:prstGeom prst="rect">
            <a:avLst/>
          </a:prstGeom>
        </p:spPr>
      </p:pic>
      <p:pic>
        <p:nvPicPr>
          <p:cNvPr id="252" name="Graphic 251">
            <a:extLst>
              <a:ext uri="{FF2B5EF4-FFF2-40B4-BE49-F238E27FC236}">
                <a16:creationId xmlns:a16="http://schemas.microsoft.com/office/drawing/2014/main" id="{F493344F-5982-2C4D-856D-BF42AC38DDF7}"/>
              </a:ext>
            </a:extLst>
          </p:cNvPr>
          <p:cNvPicPr>
            <a:picLocks noChangeAspect="1"/>
          </p:cNvPicPr>
          <p:nvPr>
            <p:custDataLst>
              <p:tags r:id="rId91"/>
            </p:custDataLst>
          </p:nvPr>
        </p:nvPicPr>
        <p:blipFill>
          <a:blip r:embed="rId17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173"/>
              </a:ext>
            </a:extLst>
          </a:blip>
          <a:stretch>
            <a:fillRect/>
          </a:stretch>
        </p:blipFill>
        <p:spPr>
          <a:xfrm>
            <a:off x="8464350" y="3952289"/>
            <a:ext cx="352033" cy="389089"/>
          </a:xfrm>
          <a:prstGeom prst="rect">
            <a:avLst/>
          </a:prstGeom>
        </p:spPr>
      </p:pic>
      <p:pic>
        <p:nvPicPr>
          <p:cNvPr id="254" name="Graphic 253">
            <a:extLst>
              <a:ext uri="{FF2B5EF4-FFF2-40B4-BE49-F238E27FC236}">
                <a16:creationId xmlns:a16="http://schemas.microsoft.com/office/drawing/2014/main" id="{67585082-0852-D047-9F0A-50325016F528}"/>
              </a:ext>
            </a:extLst>
          </p:cNvPr>
          <p:cNvPicPr>
            <a:picLocks noChangeAspect="1"/>
          </p:cNvPicPr>
          <p:nvPr>
            <p:custDataLst>
              <p:tags r:id="rId92"/>
            </p:custDataLst>
          </p:nvPr>
        </p:nvPicPr>
        <p:blipFill>
          <a:blip r:embed="rId17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175"/>
              </a:ext>
            </a:extLst>
          </a:blip>
          <a:stretch>
            <a:fillRect/>
          </a:stretch>
        </p:blipFill>
        <p:spPr>
          <a:xfrm>
            <a:off x="6432153" y="3909485"/>
            <a:ext cx="453144" cy="413740"/>
          </a:xfrm>
          <a:prstGeom prst="rect">
            <a:avLst/>
          </a:prstGeom>
        </p:spPr>
      </p:pic>
      <p:pic>
        <p:nvPicPr>
          <p:cNvPr id="255" name="Graphic 254">
            <a:extLst>
              <a:ext uri="{FF2B5EF4-FFF2-40B4-BE49-F238E27FC236}">
                <a16:creationId xmlns:a16="http://schemas.microsoft.com/office/drawing/2014/main" id="{A3B985E8-F222-8C44-A1A0-EFDB106B364F}"/>
              </a:ext>
            </a:extLst>
          </p:cNvPr>
          <p:cNvPicPr>
            <a:picLocks noChangeAspect="1"/>
          </p:cNvPicPr>
          <p:nvPr>
            <p:custDataLst>
              <p:tags r:id="rId93"/>
            </p:custDataLst>
          </p:nvPr>
        </p:nvPicPr>
        <p:blipFill>
          <a:blip r:embed="rId17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177"/>
              </a:ext>
            </a:extLst>
          </a:blip>
          <a:stretch>
            <a:fillRect/>
          </a:stretch>
        </p:blipFill>
        <p:spPr>
          <a:xfrm>
            <a:off x="6581444" y="1794624"/>
            <a:ext cx="368023" cy="368023"/>
          </a:xfrm>
          <a:prstGeom prst="rect">
            <a:avLst/>
          </a:prstGeom>
        </p:spPr>
      </p:pic>
      <p:pic>
        <p:nvPicPr>
          <p:cNvPr id="256" name="Graphic 255">
            <a:extLst>
              <a:ext uri="{FF2B5EF4-FFF2-40B4-BE49-F238E27FC236}">
                <a16:creationId xmlns:a16="http://schemas.microsoft.com/office/drawing/2014/main" id="{5CF3B49D-1C24-B04C-B013-70FCB796CF50}"/>
              </a:ext>
            </a:extLst>
          </p:cNvPr>
          <p:cNvPicPr>
            <a:picLocks noChangeAspect="1"/>
          </p:cNvPicPr>
          <p:nvPr>
            <p:custDataLst>
              <p:tags r:id="rId94"/>
            </p:custDataLst>
          </p:nvPr>
        </p:nvPicPr>
        <p:blipFill>
          <a:blip r:embed="rId178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179"/>
              </a:ext>
            </a:extLst>
          </a:blip>
          <a:stretch>
            <a:fillRect/>
          </a:stretch>
        </p:blipFill>
        <p:spPr>
          <a:xfrm>
            <a:off x="7843910" y="3936246"/>
            <a:ext cx="377418" cy="377418"/>
          </a:xfrm>
          <a:prstGeom prst="rect">
            <a:avLst/>
          </a:prstGeom>
        </p:spPr>
      </p:pic>
      <p:sp>
        <p:nvSpPr>
          <p:cNvPr id="257" name="TextBox 256">
            <a:extLst>
              <a:ext uri="{FF2B5EF4-FFF2-40B4-BE49-F238E27FC236}">
                <a16:creationId xmlns:a16="http://schemas.microsoft.com/office/drawing/2014/main" id="{1D809FE1-65C5-6A4D-A3EF-B966E077B1F9}"/>
              </a:ext>
            </a:extLst>
          </p:cNvPr>
          <p:cNvSpPr txBox="1"/>
          <p:nvPr>
            <p:custDataLst>
              <p:tags r:id="rId95"/>
            </p:custDataLst>
          </p:nvPr>
        </p:nvSpPr>
        <p:spPr bwMode="gray">
          <a:xfrm>
            <a:off x="7508021" y="4456726"/>
            <a:ext cx="1000527" cy="3186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Data</a:t>
            </a:r>
          </a:p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58595B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Integration</a:t>
            </a:r>
          </a:p>
        </p:txBody>
      </p:sp>
      <p:pic>
        <p:nvPicPr>
          <p:cNvPr id="258" name="Graphic 257">
            <a:extLst>
              <a:ext uri="{FF2B5EF4-FFF2-40B4-BE49-F238E27FC236}">
                <a16:creationId xmlns:a16="http://schemas.microsoft.com/office/drawing/2014/main" id="{6153C0CF-A883-2B4A-BB95-4A126B0B8BCC}"/>
              </a:ext>
            </a:extLst>
          </p:cNvPr>
          <p:cNvPicPr>
            <a:picLocks noChangeAspect="1"/>
          </p:cNvPicPr>
          <p:nvPr>
            <p:custDataLst>
              <p:tags r:id="rId96"/>
            </p:custDataLst>
          </p:nvPr>
        </p:nvPicPr>
        <p:blipFill>
          <a:blip r:embed="rId180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181"/>
              </a:ext>
            </a:extLst>
          </a:blip>
          <a:stretch>
            <a:fillRect/>
          </a:stretch>
        </p:blipFill>
        <p:spPr>
          <a:xfrm>
            <a:off x="5749453" y="5574759"/>
            <a:ext cx="447749" cy="427397"/>
          </a:xfrm>
          <a:prstGeom prst="rect">
            <a:avLst/>
          </a:prstGeom>
        </p:spPr>
      </p:pic>
      <p:pic>
        <p:nvPicPr>
          <p:cNvPr id="259" name="Graphic 258">
            <a:extLst>
              <a:ext uri="{FF2B5EF4-FFF2-40B4-BE49-F238E27FC236}">
                <a16:creationId xmlns:a16="http://schemas.microsoft.com/office/drawing/2014/main" id="{417856BD-FDBC-9B49-B18E-EA4F409B850C}"/>
              </a:ext>
            </a:extLst>
          </p:cNvPr>
          <p:cNvPicPr>
            <a:picLocks noChangeAspect="1"/>
          </p:cNvPicPr>
          <p:nvPr>
            <p:custDataLst>
              <p:tags r:id="rId97"/>
            </p:custDataLst>
          </p:nvPr>
        </p:nvPicPr>
        <p:blipFill>
          <a:blip r:embed="rId18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183"/>
              </a:ext>
            </a:extLst>
          </a:blip>
          <a:stretch>
            <a:fillRect/>
          </a:stretch>
        </p:blipFill>
        <p:spPr>
          <a:xfrm>
            <a:off x="3078621" y="4244190"/>
            <a:ext cx="399224" cy="399224"/>
          </a:xfrm>
          <a:prstGeom prst="rect">
            <a:avLst/>
          </a:prstGeom>
        </p:spPr>
      </p:pic>
      <p:pic>
        <p:nvPicPr>
          <p:cNvPr id="260" name="Graphic 259">
            <a:extLst>
              <a:ext uri="{FF2B5EF4-FFF2-40B4-BE49-F238E27FC236}">
                <a16:creationId xmlns:a16="http://schemas.microsoft.com/office/drawing/2014/main" id="{96DFB660-B5FC-6C47-B985-628B43319910}"/>
              </a:ext>
            </a:extLst>
          </p:cNvPr>
          <p:cNvPicPr>
            <a:picLocks noChangeAspect="1"/>
          </p:cNvPicPr>
          <p:nvPr>
            <p:custDataLst>
              <p:tags r:id="rId98"/>
            </p:custDataLst>
          </p:nvPr>
        </p:nvPicPr>
        <p:blipFill>
          <a:blip r:embed="rId18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185"/>
              </a:ext>
            </a:extLst>
          </a:blip>
          <a:stretch>
            <a:fillRect/>
          </a:stretch>
        </p:blipFill>
        <p:spPr>
          <a:xfrm>
            <a:off x="4276887" y="4250945"/>
            <a:ext cx="396108" cy="396108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18437376-D3F4-0C41-802D-BBC8D2774170}"/>
              </a:ext>
            </a:extLst>
          </p:cNvPr>
          <p:cNvPicPr>
            <a:picLocks noChangeAspect="1"/>
          </p:cNvPicPr>
          <p:nvPr>
            <p:custDataLst>
              <p:tags r:id="rId99"/>
            </p:custDataLst>
          </p:nvPr>
        </p:nvPicPr>
        <p:blipFill>
          <a:blip r:embed="rId18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187"/>
              </a:ext>
            </a:extLst>
          </a:blip>
          <a:stretch>
            <a:fillRect/>
          </a:stretch>
        </p:blipFill>
        <p:spPr>
          <a:xfrm>
            <a:off x="5368396" y="4272395"/>
            <a:ext cx="442885" cy="369486"/>
          </a:xfrm>
          <a:prstGeom prst="rect">
            <a:avLst/>
          </a:prstGeom>
        </p:spPr>
      </p:pic>
      <p:pic>
        <p:nvPicPr>
          <p:cNvPr id="1044" name="Picture 20" descr="PHP Logo transparent PNG - StickPNG">
            <a:extLst>
              <a:ext uri="{FF2B5EF4-FFF2-40B4-BE49-F238E27FC236}">
                <a16:creationId xmlns:a16="http://schemas.microsoft.com/office/drawing/2014/main" id="{C912190F-9638-BA49-A35D-EC27C2A07D88}"/>
              </a:ext>
            </a:extLst>
          </p:cNvPr>
          <p:cNvPicPr>
            <a:picLocks noChangeAspect="1" noChangeArrowheads="1"/>
          </p:cNvPicPr>
          <p:nvPr>
            <p:custDataLst>
              <p:tags r:id="rId100"/>
            </p:custDataLst>
          </p:nvPr>
        </p:nvPicPr>
        <p:blipFill>
          <a:blip r:embed="rId18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040500" y="2043671"/>
            <a:ext cx="458821" cy="24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Title 5">
            <a:extLst>
              <a:ext uri="{FF2B5EF4-FFF2-40B4-BE49-F238E27FC236}">
                <a16:creationId xmlns:a16="http://schemas.microsoft.com/office/drawing/2014/main" id="{8DD922F6-5302-4DDB-AC55-F81BFB97D096}"/>
              </a:ext>
            </a:extLst>
          </p:cNvPr>
          <p:cNvSpPr txBox="1"/>
          <p:nvPr>
            <p:custDataLst>
              <p:tags r:id="rId101"/>
            </p:custDataLst>
          </p:nvPr>
        </p:nvSpPr>
        <p:spPr>
          <a:xfrm>
            <a:off x="760412" y="603500"/>
            <a:ext cx="10671175" cy="8223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en-US" dirty="0"/>
              <a:t>Application Development with Oracle Cloud</a:t>
            </a:r>
          </a:p>
        </p:txBody>
      </p:sp>
      <p:sp>
        <p:nvSpPr>
          <p:cNvPr id="2" name="Freeform 1"/>
          <p:cNvSpPr/>
          <p:nvPr/>
        </p:nvSpPr>
        <p:spPr>
          <a:xfrm>
            <a:off x="233464" y="5077838"/>
            <a:ext cx="4922196" cy="136188"/>
          </a:xfrm>
          <a:custGeom>
            <a:avLst/>
            <a:gdLst>
              <a:gd name="connsiteX0" fmla="*/ 0 w 4922196"/>
              <a:gd name="connsiteY0" fmla="*/ 0 h 136188"/>
              <a:gd name="connsiteX1" fmla="*/ 0 w 4922196"/>
              <a:gd name="connsiteY1" fmla="*/ 0 h 136188"/>
              <a:gd name="connsiteX2" fmla="*/ 389106 w 4922196"/>
              <a:gd name="connsiteY2" fmla="*/ 58366 h 136188"/>
              <a:gd name="connsiteX3" fmla="*/ 583659 w 4922196"/>
              <a:gd name="connsiteY3" fmla="*/ 77822 h 136188"/>
              <a:gd name="connsiteX4" fmla="*/ 778213 w 4922196"/>
              <a:gd name="connsiteY4" fmla="*/ 116732 h 136188"/>
              <a:gd name="connsiteX5" fmla="*/ 4922196 w 4922196"/>
              <a:gd name="connsiteY5" fmla="*/ 136188 h 136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22196" h="136188">
                <a:moveTo>
                  <a:pt x="0" y="0"/>
                </a:moveTo>
                <a:lnTo>
                  <a:pt x="0" y="0"/>
                </a:lnTo>
                <a:cubicBezTo>
                  <a:pt x="624659" y="52057"/>
                  <a:pt x="-73693" y="-18767"/>
                  <a:pt x="389106" y="58366"/>
                </a:cubicBezTo>
                <a:cubicBezTo>
                  <a:pt x="453394" y="69081"/>
                  <a:pt x="519206" y="68154"/>
                  <a:pt x="583659" y="77822"/>
                </a:cubicBezTo>
                <a:cubicBezTo>
                  <a:pt x="649063" y="87633"/>
                  <a:pt x="712084" y="115834"/>
                  <a:pt x="778213" y="116732"/>
                </a:cubicBezTo>
                <a:lnTo>
                  <a:pt x="4922196" y="136188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419100" y="1276350"/>
            <a:ext cx="5753100" cy="3886200"/>
          </a:xfrm>
          <a:custGeom>
            <a:avLst/>
            <a:gdLst>
              <a:gd name="connsiteX0" fmla="*/ 0 w 5753100"/>
              <a:gd name="connsiteY0" fmla="*/ 3886200 h 3886200"/>
              <a:gd name="connsiteX1" fmla="*/ 1847850 w 5753100"/>
              <a:gd name="connsiteY1" fmla="*/ 3886200 h 3886200"/>
              <a:gd name="connsiteX2" fmla="*/ 1847850 w 5753100"/>
              <a:gd name="connsiteY2" fmla="*/ 1885950 h 3886200"/>
              <a:gd name="connsiteX3" fmla="*/ 5753100 w 5753100"/>
              <a:gd name="connsiteY3" fmla="*/ 1885950 h 3886200"/>
              <a:gd name="connsiteX4" fmla="*/ 5695950 w 5753100"/>
              <a:gd name="connsiteY4" fmla="*/ 0 h 3886200"/>
              <a:gd name="connsiteX5" fmla="*/ 0 w 5753100"/>
              <a:gd name="connsiteY5" fmla="*/ 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53100" h="3886200">
                <a:moveTo>
                  <a:pt x="0" y="3886200"/>
                </a:moveTo>
                <a:lnTo>
                  <a:pt x="1847850" y="3886200"/>
                </a:lnTo>
                <a:lnTo>
                  <a:pt x="1847850" y="1885950"/>
                </a:lnTo>
                <a:lnTo>
                  <a:pt x="5753100" y="1885950"/>
                </a:lnTo>
                <a:lnTo>
                  <a:pt x="5695950" y="0"/>
                </a:lnTo>
                <a:lnTo>
                  <a:pt x="0" y="0"/>
                </a:lnTo>
              </a:path>
            </a:pathLst>
          </a:cu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6133365" y="1358900"/>
            <a:ext cx="5537935" cy="3835400"/>
            <a:chOff x="6133365" y="1358900"/>
            <a:chExt cx="5537935" cy="3835400"/>
          </a:xfrm>
        </p:grpSpPr>
        <p:sp>
          <p:nvSpPr>
            <p:cNvPr id="8" name="Freeform 7"/>
            <p:cNvSpPr/>
            <p:nvPr/>
          </p:nvSpPr>
          <p:spPr>
            <a:xfrm>
              <a:off x="6143344" y="1358900"/>
              <a:ext cx="5527956" cy="3835400"/>
            </a:xfrm>
            <a:custGeom>
              <a:avLst/>
              <a:gdLst>
                <a:gd name="connsiteX0" fmla="*/ 16156 w 5527956"/>
                <a:gd name="connsiteY0" fmla="*/ 1841500 h 3835400"/>
                <a:gd name="connsiteX1" fmla="*/ 2365656 w 5527956"/>
                <a:gd name="connsiteY1" fmla="*/ 1816100 h 3835400"/>
                <a:gd name="connsiteX2" fmla="*/ 2365656 w 5527956"/>
                <a:gd name="connsiteY2" fmla="*/ 0 h 3835400"/>
                <a:gd name="connsiteX3" fmla="*/ 5527956 w 5527956"/>
                <a:gd name="connsiteY3" fmla="*/ 0 h 3835400"/>
                <a:gd name="connsiteX4" fmla="*/ 5515256 w 5527956"/>
                <a:gd name="connsiteY4" fmla="*/ 3784600 h 3835400"/>
                <a:gd name="connsiteX5" fmla="*/ 3456 w 5527956"/>
                <a:gd name="connsiteY5" fmla="*/ 3835400 h 3835400"/>
                <a:gd name="connsiteX6" fmla="*/ 16156 w 5527956"/>
                <a:gd name="connsiteY6" fmla="*/ 1841500 h 383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956" h="3835400">
                  <a:moveTo>
                    <a:pt x="16156" y="1841500"/>
                  </a:moveTo>
                  <a:lnTo>
                    <a:pt x="2365656" y="1816100"/>
                  </a:lnTo>
                  <a:lnTo>
                    <a:pt x="2365656" y="0"/>
                  </a:lnTo>
                  <a:lnTo>
                    <a:pt x="5527956" y="0"/>
                  </a:lnTo>
                  <a:cubicBezTo>
                    <a:pt x="5523723" y="1261533"/>
                    <a:pt x="5519489" y="2523067"/>
                    <a:pt x="5515256" y="3784600"/>
                  </a:cubicBezTo>
                  <a:lnTo>
                    <a:pt x="3456" y="3835400"/>
                  </a:lnTo>
                  <a:cubicBezTo>
                    <a:pt x="-777" y="3166533"/>
                    <a:pt x="-5011" y="2497667"/>
                    <a:pt x="16156" y="1841500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133365" y="1425825"/>
              <a:ext cx="1200753" cy="1695317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0" name="Footer Placeholder 4"/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mtClean="0"/>
              <a:t>Copyright © 2019, Oracle y/o sus filiales. Todos los derechos reservados.</a:t>
            </a:r>
            <a:endParaRPr lang="es-E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31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dark, dune&#10;&#10;Description automatically generated">
            <a:extLst>
              <a:ext uri="{FF2B5EF4-FFF2-40B4-BE49-F238E27FC236}">
                <a16:creationId xmlns:a16="http://schemas.microsoft.com/office/drawing/2014/main" id="{DC07A705-15BF-E547-85F3-AEB78871F4C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6376"/>
          <a:stretch>
            <a:fillRect/>
          </a:stretch>
        </p:blipFill>
        <p:spPr>
          <a:xfrm>
            <a:off x="1588" y="1667699"/>
            <a:ext cx="12188825" cy="5189408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82EEE56-9F78-7248-8BEE-BFD61941851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63390" y="5756530"/>
            <a:ext cx="10684267" cy="642843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799"/>
          </a:p>
        </p:txBody>
      </p:sp>
      <p:sp>
        <p:nvSpPr>
          <p:cNvPr id="5" name="Title 4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s-CO" smtClean="0"/>
              <a:t>OCI promueve uso de estándares abiertos en su stack tecnológico</a:t>
            </a:r>
            <a:endParaRPr lang="es-CO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84741EB-6E21-464C-B979-2EBC8A12EAC4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/>
          </p:nvPr>
        </p:nvGraphicFramePr>
        <p:xfrm>
          <a:off x="1058203" y="1191140"/>
          <a:ext cx="5825717" cy="3739612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748236">
                  <a:extLst>
                    <a:ext uri="{9D8B030D-6E8A-4147-A177-3AD203B41FA5}">
                      <a16:colId xmlns:a16="http://schemas.microsoft.com/office/drawing/2014/main" val="3099710875"/>
                    </a:ext>
                  </a:extLst>
                </a:gridCol>
                <a:gridCol w="4077481">
                  <a:extLst>
                    <a:ext uri="{9D8B030D-6E8A-4147-A177-3AD203B41FA5}">
                      <a16:colId xmlns:a16="http://schemas.microsoft.com/office/drawing/2014/main" val="1339226653"/>
                    </a:ext>
                  </a:extLst>
                </a:gridCol>
              </a:tblGrid>
              <a:tr h="295359">
                <a:tc>
                  <a:txBody>
                    <a:bodyPr/>
                    <a:lstStyle/>
                    <a:p>
                      <a:pPr algn="l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Tecnologia</a:t>
                      </a:r>
                      <a:endParaRPr lang="en-US" sz="1500" b="1" i="0" dirty="0">
                        <a:solidFill>
                          <a:schemeClr val="tx1"/>
                        </a:solidFill>
                        <a:latin typeface="Oracle Sans" panose="020B0503020204020204" pitchFamily="34" charset="0"/>
                        <a:ea typeface="Oracle Sans" charset="0"/>
                        <a:cs typeface="Oracle Sans" panose="020B0503020204020204" pitchFamily="34" charset="0"/>
                      </a:endParaRPr>
                    </a:p>
                  </a:txBody>
                  <a:tcPr marL="66819" marR="62656" marT="33409" marB="33409" anchor="ctr">
                    <a:lnL w="3175" cap="flat" cmpd="sng" algn="ctr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</a:lnT>
                    <a:lnB w="317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Oracle Cloud</a:t>
                      </a:r>
                      <a:endParaRPr lang="en-US" sz="1500" b="1" i="0" dirty="0">
                        <a:solidFill>
                          <a:schemeClr val="tx1"/>
                        </a:solidFill>
                        <a:latin typeface="Oracle Sans" panose="020B0503020204020204" pitchFamily="34" charset="0"/>
                        <a:ea typeface="Oracle Sans" charset="0"/>
                        <a:cs typeface="Oracle Sans" panose="020B0503020204020204" pitchFamily="34" charset="0"/>
                      </a:endParaRPr>
                    </a:p>
                  </a:txBody>
                  <a:tcPr marL="62656" marR="62656" marT="33409" marB="33409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</a:lnT>
                    <a:lnB w="317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1361025"/>
                  </a:ext>
                </a:extLst>
              </a:tr>
              <a:tr h="264887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Lenguaje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Oracle Sans" panose="020B0503020204020204" pitchFamily="34" charset="0"/>
                        <a:ea typeface="Oracle Sans" charset="0"/>
                        <a:cs typeface="Oracle Sans" panose="020B0503020204020204" pitchFamily="34" charset="0"/>
                      </a:endParaRPr>
                    </a:p>
                  </a:txBody>
                  <a:tcPr marL="66819" marR="62656" marT="33409" marB="33409" anchor="ctr">
                    <a:lnL w="3175" cap="flat" cmpd="sng" algn="ctr">
                      <a:noFill/>
                      <a:prstDash val="soli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E4E1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100" b="0" kern="1200" dirty="0">
                          <a:solidFill>
                            <a:schemeClr val="bg1"/>
                          </a:solidFill>
                          <a:effectLst/>
                        </a:rPr>
                        <a:t>Java</a:t>
                      </a:r>
                      <a:endParaRPr lang="en-US" sz="1100" b="0" i="0" dirty="0">
                        <a:solidFill>
                          <a:schemeClr val="bg1"/>
                        </a:solidFill>
                        <a:effectLst/>
                        <a:latin typeface="Oracle Sans" panose="020B0503020204020204" pitchFamily="34" charset="0"/>
                        <a:ea typeface="Oracle Sans" charset="0"/>
                        <a:cs typeface="Oracle Sans" panose="020B0503020204020204" pitchFamily="34" charset="0"/>
                      </a:endParaRPr>
                    </a:p>
                  </a:txBody>
                  <a:tcPr marL="84859" marR="84859" marT="42430" marB="42430" anchor="ctr">
                    <a:lnL>
                      <a:noFill/>
                    </a:lnL>
                    <a:lnR w="3175" cap="flat" cmpd="sng" algn="ctr">
                      <a:noFill/>
                      <a:prstDash val="solid"/>
                    </a:lnR>
                    <a:lnT w="3175" cap="flat" cmpd="sng" algn="ctr">
                      <a:noFill/>
                      <a:prstDash val="solid"/>
                    </a:lnT>
                    <a:lnB w="317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A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887">
                <a:tc>
                  <a:txBody>
                    <a:bodyPr/>
                    <a:lstStyle/>
                    <a:p>
                      <a:pPr algn="l"/>
                      <a:r>
                        <a:rPr lang="en-US" sz="1300" b="0" i="0" dirty="0">
                          <a:solidFill>
                            <a:schemeClr val="tx1"/>
                          </a:solidFill>
                          <a:latin typeface="Oracle Sans" panose="020B0503020204020204" pitchFamily="34" charset="0"/>
                          <a:ea typeface="Oracle Sans" charset="0"/>
                          <a:cs typeface="Oracle Sans" panose="020B0503020204020204" pitchFamily="34" charset="0"/>
                        </a:rPr>
                        <a:t>S.O</a:t>
                      </a:r>
                    </a:p>
                  </a:txBody>
                  <a:tcPr marL="66819" marR="62656" marT="33409" marB="33409" anchor="ctr">
                    <a:lnL w="317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E4E1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1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</a:rPr>
                        <a:t>Autonomous Linux + OSMS</a:t>
                      </a:r>
                      <a:endParaRPr lang="en-US" sz="1100" b="0" i="0" dirty="0">
                        <a:solidFill>
                          <a:schemeClr val="tx1"/>
                        </a:solidFill>
                        <a:effectLst/>
                        <a:latin typeface="Oracle Sans" panose="020B0503020204020204" pitchFamily="34" charset="0"/>
                        <a:ea typeface="Oracle Sans" charset="0"/>
                        <a:cs typeface="Oracle Sans" panose="020B0503020204020204" pitchFamily="34" charset="0"/>
                      </a:endParaRPr>
                    </a:p>
                  </a:txBody>
                  <a:tcPr marL="62656" marR="62656" marT="33409" marB="33409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</a:lnT>
                    <a:lnB w="317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887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Contenedores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Oracle Sans" panose="020B0503020204020204" pitchFamily="34" charset="0"/>
                        <a:ea typeface="Oracle Sans" charset="0"/>
                        <a:cs typeface="Oracle Sans" panose="020B0503020204020204" pitchFamily="34" charset="0"/>
                      </a:endParaRPr>
                    </a:p>
                  </a:txBody>
                  <a:tcPr marL="66819" marR="62656" marT="33409" marB="33409" anchor="ctr">
                    <a:lnL w="317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E4E1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1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100" b="0" kern="1200" dirty="0">
                          <a:solidFill>
                            <a:schemeClr val="bg1"/>
                          </a:solidFill>
                          <a:effectLst/>
                        </a:rPr>
                        <a:t>Docker/Kubernetes</a:t>
                      </a:r>
                      <a:endParaRPr lang="en-US" sz="1100" b="0" i="0" dirty="0">
                        <a:solidFill>
                          <a:schemeClr val="bg1"/>
                        </a:solidFill>
                        <a:effectLst/>
                        <a:latin typeface="Oracle Sans" panose="020B0503020204020204" pitchFamily="34" charset="0"/>
                        <a:ea typeface="Oracle Sans" charset="0"/>
                        <a:cs typeface="Oracle Sans" panose="020B0503020204020204" pitchFamily="34" charset="0"/>
                      </a:endParaRPr>
                    </a:p>
                  </a:txBody>
                  <a:tcPr marL="84859" marR="84859" marT="42430" marB="42430" anchor="ctr">
                    <a:lnL>
                      <a:noFill/>
                    </a:lnL>
                    <a:lnR w="3175" cap="flat" cmpd="sng" algn="ctr">
                      <a:noFill/>
                      <a:prstDash val="solid"/>
                    </a:lnR>
                    <a:lnT w="3175" cap="flat" cmpd="sng" algn="ctr">
                      <a:noFill/>
                      <a:prstDash val="solid"/>
                    </a:lnT>
                    <a:lnB w="317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A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887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Serverless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Oracle Sans" panose="020B0503020204020204" pitchFamily="34" charset="0"/>
                        <a:ea typeface="Oracle Sans" charset="0"/>
                        <a:cs typeface="Oracle Sans" panose="020B0503020204020204" pitchFamily="34" charset="0"/>
                      </a:endParaRPr>
                    </a:p>
                  </a:txBody>
                  <a:tcPr marL="66819" marR="62656" marT="33409" marB="33409" anchor="ctr">
                    <a:lnL w="317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E4E1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1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</a:rPr>
                        <a:t>Fn-based Functions</a:t>
                      </a:r>
                      <a:endParaRPr lang="en-US" sz="1100" b="0" i="0" dirty="0">
                        <a:solidFill>
                          <a:schemeClr val="tx1"/>
                        </a:solidFill>
                        <a:effectLst/>
                        <a:latin typeface="Oracle Sans" panose="020B0503020204020204" pitchFamily="34" charset="0"/>
                        <a:ea typeface="Oracle Sans" charset="0"/>
                        <a:cs typeface="Oracle Sans" panose="020B0503020204020204" pitchFamily="34" charset="0"/>
                      </a:endParaRPr>
                    </a:p>
                  </a:txBody>
                  <a:tcPr marL="62656" marR="62656" marT="33409" marB="33409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</a:lnT>
                    <a:lnB w="317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887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Base de Datos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Oracle Sans" panose="020B0503020204020204" pitchFamily="34" charset="0"/>
                        <a:ea typeface="Oracle Sans" charset="0"/>
                        <a:cs typeface="Oracle Sans" panose="020B0503020204020204" pitchFamily="34" charset="0"/>
                      </a:endParaRPr>
                    </a:p>
                  </a:txBody>
                  <a:tcPr marL="66819" marR="62656" marT="33409" marB="33409" anchor="ctr">
                    <a:lnL w="317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E4E1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1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100" b="0" kern="1200" dirty="0">
                          <a:solidFill>
                            <a:schemeClr val="bg1"/>
                          </a:solidFill>
                          <a:effectLst/>
                        </a:rPr>
                        <a:t>Oracle Database/MySQL</a:t>
                      </a:r>
                      <a:endParaRPr lang="en-US" sz="1100" b="0" i="0" dirty="0">
                        <a:solidFill>
                          <a:schemeClr val="bg1"/>
                        </a:solidFill>
                        <a:effectLst/>
                        <a:latin typeface="Oracle Sans" panose="020B0503020204020204" pitchFamily="34" charset="0"/>
                        <a:ea typeface="Oracle Sans" charset="0"/>
                        <a:cs typeface="Oracle Sans" panose="020B0503020204020204" pitchFamily="34" charset="0"/>
                      </a:endParaRPr>
                    </a:p>
                  </a:txBody>
                  <a:tcPr marL="84859" marR="84859" marT="42430" marB="42430" anchor="ctr">
                    <a:lnL>
                      <a:noFill/>
                    </a:lnL>
                    <a:lnR w="3175" cap="flat" cmpd="sng" algn="ctr">
                      <a:noFill/>
                      <a:prstDash val="solid"/>
                    </a:lnR>
                    <a:lnT w="3175" cap="flat" cmpd="sng" algn="ctr">
                      <a:noFill/>
                      <a:prstDash val="solid"/>
                    </a:lnT>
                    <a:lnB w="317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A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887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Proc. de Datos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Oracle Sans" panose="020B0503020204020204" pitchFamily="34" charset="0"/>
                        <a:ea typeface="Oracle Sans" charset="0"/>
                        <a:cs typeface="Oracle Sans" panose="020B0503020204020204" pitchFamily="34" charset="0"/>
                      </a:endParaRPr>
                    </a:p>
                  </a:txBody>
                  <a:tcPr marL="66819" marR="62656" marT="33409" marB="33409" anchor="ctr">
                    <a:lnL w="317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E4E1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1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100" b="0" dirty="0">
                          <a:solidFill>
                            <a:schemeClr val="bg1"/>
                          </a:solidFill>
                          <a:effectLst/>
                        </a:rPr>
                        <a:t>Oracle</a:t>
                      </a:r>
                      <a:r>
                        <a:rPr lang="en-US" sz="1100" b="0" baseline="0" dirty="0">
                          <a:solidFill>
                            <a:schemeClr val="bg1"/>
                          </a:solidFill>
                          <a:effectLst/>
                        </a:rPr>
                        <a:t> Database/</a:t>
                      </a:r>
                      <a:r>
                        <a:rPr lang="en-US" sz="1100" b="0" dirty="0">
                          <a:solidFill>
                            <a:schemeClr val="bg1"/>
                          </a:solidFill>
                          <a:effectLst/>
                        </a:rPr>
                        <a:t>Spark</a:t>
                      </a:r>
                      <a:endParaRPr lang="en-US" sz="1100" b="0" i="0" dirty="0">
                        <a:solidFill>
                          <a:schemeClr val="bg1"/>
                        </a:solidFill>
                        <a:effectLst/>
                        <a:latin typeface="Oracle Sans" panose="020B0503020204020204" pitchFamily="34" charset="0"/>
                        <a:ea typeface="Oracle Sans" charset="0"/>
                        <a:cs typeface="Oracle Sans" panose="020B0503020204020204" pitchFamily="34" charset="0"/>
                      </a:endParaRPr>
                    </a:p>
                  </a:txBody>
                  <a:tcPr marL="84859" marR="84859" marT="42430" marB="42430" anchor="ctr">
                    <a:lnL>
                      <a:noFill/>
                    </a:lnL>
                    <a:lnR w="3175" cap="flat" cmpd="sng" algn="ctr">
                      <a:noFill/>
                      <a:prstDash val="solid"/>
                    </a:lnR>
                    <a:lnT w="3175" cap="flat" cmpd="sng" algn="ctr">
                      <a:noFill/>
                      <a:prstDash val="solid"/>
                    </a:lnT>
                    <a:lnB w="317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A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887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Automatización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Oracle Sans" panose="020B0503020204020204" pitchFamily="34" charset="0"/>
                        <a:ea typeface="Oracle Sans" charset="0"/>
                        <a:cs typeface="Oracle Sans" panose="020B0503020204020204" pitchFamily="34" charset="0"/>
                      </a:endParaRPr>
                    </a:p>
                  </a:txBody>
                  <a:tcPr marL="66819" marR="62656" marT="33409" marB="33409" anchor="ctr">
                    <a:lnL w="317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E4E1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1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100" b="0" kern="1200" dirty="0">
                          <a:solidFill>
                            <a:schemeClr val="bg1"/>
                          </a:solidFill>
                          <a:effectLst/>
                        </a:rPr>
                        <a:t>Terraform</a:t>
                      </a:r>
                      <a:endParaRPr lang="en-US" sz="1100" b="0" i="0" dirty="0">
                        <a:solidFill>
                          <a:schemeClr val="bg1"/>
                        </a:solidFill>
                        <a:effectLst/>
                        <a:latin typeface="Oracle Sans" panose="020B0503020204020204" pitchFamily="34" charset="0"/>
                        <a:ea typeface="Oracle Sans" charset="0"/>
                        <a:cs typeface="Oracle Sans" panose="020B0503020204020204" pitchFamily="34" charset="0"/>
                      </a:endParaRPr>
                    </a:p>
                  </a:txBody>
                  <a:tcPr marL="84859" marR="84859" marT="42430" marB="42430" anchor="ctr">
                    <a:lnL>
                      <a:noFill/>
                    </a:lnL>
                    <a:lnR w="3175" cap="flat" cmpd="sng" algn="ctr">
                      <a:noFill/>
                      <a:prstDash val="solid"/>
                    </a:lnR>
                    <a:lnT w="3175" cap="flat" cmpd="sng" algn="ctr">
                      <a:noFill/>
                      <a:prstDash val="solid"/>
                    </a:lnT>
                    <a:lnB w="317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A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887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Eventos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Oracle Sans" panose="020B0503020204020204" pitchFamily="34" charset="0"/>
                        <a:ea typeface="Oracle Sans" charset="0"/>
                        <a:cs typeface="Oracle Sans" panose="020B0503020204020204" pitchFamily="34" charset="0"/>
                      </a:endParaRPr>
                    </a:p>
                  </a:txBody>
                  <a:tcPr marL="66819" marR="62656" marT="33409" marB="33409" anchor="ctr">
                    <a:lnL w="317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E4E1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1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100" b="0" kern="1200" dirty="0">
                          <a:solidFill>
                            <a:schemeClr val="bg1"/>
                          </a:solidFill>
                          <a:effectLst/>
                        </a:rPr>
                        <a:t>CNCF Events</a:t>
                      </a:r>
                      <a:endParaRPr lang="en-US" sz="1100" b="0" i="0" dirty="0">
                        <a:solidFill>
                          <a:schemeClr val="bg1"/>
                        </a:solidFill>
                        <a:effectLst/>
                        <a:latin typeface="Oracle Sans" panose="020B0503020204020204" pitchFamily="34" charset="0"/>
                        <a:ea typeface="Oracle Sans" charset="0"/>
                        <a:cs typeface="Oracle Sans" panose="020B0503020204020204" pitchFamily="34" charset="0"/>
                      </a:endParaRPr>
                    </a:p>
                  </a:txBody>
                  <a:tcPr marL="84859" marR="84859" marT="42430" marB="42430" anchor="ctr">
                    <a:lnL>
                      <a:noFill/>
                    </a:lnL>
                    <a:lnR w="3175" cap="flat" cmpd="sng" algn="ctr">
                      <a:noFill/>
                      <a:prstDash val="solid"/>
                    </a:lnR>
                    <a:lnT w="3175" cap="flat" cmpd="sng" algn="ctr">
                      <a:noFill/>
                      <a:prstDash val="solid"/>
                    </a:lnT>
                    <a:lnB w="317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A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887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Streaming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Oracle Sans" panose="020B0503020204020204" pitchFamily="34" charset="0"/>
                        <a:ea typeface="Oracle Sans" charset="0"/>
                        <a:cs typeface="Oracle Sans" panose="020B0503020204020204" pitchFamily="34" charset="0"/>
                      </a:endParaRPr>
                    </a:p>
                  </a:txBody>
                  <a:tcPr marL="66819" marR="62656" marT="33409" marB="33409" anchor="ctr">
                    <a:lnL w="317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E4E1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1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</a:rPr>
                        <a:t>Kafka-compatible</a:t>
                      </a:r>
                      <a:endParaRPr lang="en-US" sz="1100" b="0" i="0" dirty="0">
                        <a:solidFill>
                          <a:schemeClr val="tx1"/>
                        </a:solidFill>
                        <a:effectLst/>
                        <a:latin typeface="Oracle Sans" panose="020B0503020204020204" pitchFamily="34" charset="0"/>
                        <a:ea typeface="Oracle Sans" charset="0"/>
                        <a:cs typeface="Oracle Sans" panose="020B0503020204020204" pitchFamily="34" charset="0"/>
                      </a:endParaRPr>
                    </a:p>
                  </a:txBody>
                  <a:tcPr marL="62656" marR="62656" marT="33409" marB="33409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</a:lnT>
                    <a:lnB w="317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887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Gateway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Oracle Sans" panose="020B0503020204020204" pitchFamily="34" charset="0"/>
                        <a:ea typeface="Oracle Sans" charset="0"/>
                        <a:cs typeface="Oracle Sans" panose="020B0503020204020204" pitchFamily="34" charset="0"/>
                      </a:endParaRPr>
                    </a:p>
                  </a:txBody>
                  <a:tcPr marL="66819" marR="62656" marT="33409" marB="33409" anchor="ctr">
                    <a:lnL w="317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E4E1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1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/>
                      <a:r>
                        <a:rPr lang="en-US" sz="1100" b="0" kern="1200" dirty="0">
                          <a:solidFill>
                            <a:schemeClr val="bg1"/>
                          </a:solidFill>
                          <a:effectLst/>
                        </a:rPr>
                        <a:t>API Gateway</a:t>
                      </a:r>
                      <a:endParaRPr lang="en-US" sz="1100" b="0" i="0" kern="1200" dirty="0">
                        <a:solidFill>
                          <a:schemeClr val="bg1"/>
                        </a:solidFill>
                        <a:effectLst/>
                        <a:latin typeface="Oracle Sans" panose="020B0503020204020204" pitchFamily="34" charset="0"/>
                        <a:ea typeface="Oracle Sans" charset="0"/>
                        <a:cs typeface="Oracle Sans" panose="020B0503020204020204" pitchFamily="34" charset="0"/>
                      </a:endParaRPr>
                    </a:p>
                  </a:txBody>
                  <a:tcPr marL="84859" marR="84859" marT="42430" marB="42430" anchor="ctr">
                    <a:lnL>
                      <a:noFill/>
                    </a:lnL>
                    <a:lnR w="3175" cap="flat" cmpd="sng" algn="ctr">
                      <a:noFill/>
                      <a:prstDash val="solid"/>
                    </a:lnR>
                    <a:lnT w="3175" cap="flat" cmpd="sng" algn="ctr">
                      <a:noFill/>
                      <a:prstDash val="solid"/>
                    </a:lnT>
                    <a:lnB w="317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A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887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APM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Oracle Sans" panose="020B0503020204020204" pitchFamily="34" charset="0"/>
                        <a:ea typeface="Oracle Sans" charset="0"/>
                        <a:cs typeface="Oracle Sans" panose="020B0503020204020204" pitchFamily="34" charset="0"/>
                      </a:endParaRPr>
                    </a:p>
                  </a:txBody>
                  <a:tcPr marL="66819" marR="62656" marT="33409" marB="33409" anchor="ctr">
                    <a:lnL w="3175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E1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1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/>
                      <a:r>
                        <a:rPr lang="en-US" sz="1100" b="0" kern="1200" dirty="0">
                          <a:solidFill>
                            <a:schemeClr val="bg1"/>
                          </a:solidFill>
                          <a:effectLst/>
                        </a:rPr>
                        <a:t>Monitors cloud and on-prem</a:t>
                      </a:r>
                      <a:endParaRPr lang="en-US" sz="1100" b="0" i="0" kern="1200" dirty="0">
                        <a:solidFill>
                          <a:schemeClr val="bg1"/>
                        </a:solidFill>
                        <a:effectLst/>
                        <a:latin typeface="Oracle Sans" panose="020B0503020204020204" pitchFamily="34" charset="0"/>
                        <a:ea typeface="Oracle Sans" charset="0"/>
                        <a:cs typeface="Oracle Sans" panose="020B0503020204020204" pitchFamily="34" charset="0"/>
                      </a:endParaRPr>
                    </a:p>
                  </a:txBody>
                  <a:tcPr marL="63644" marR="63644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</a:lnR>
                    <a:lnT w="3175" cap="flat" cmpd="sng" algn="ctr">
                      <a:noFill/>
                      <a:prstDash val="solid"/>
                    </a:lnT>
                    <a:lnB w="317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A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887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rgbClr val="41817E"/>
                          </a:solidFill>
                        </a:rPr>
                        <a:t>Identity</a:t>
                      </a:r>
                      <a:endParaRPr lang="en-US" sz="1300" b="0" i="0" dirty="0">
                        <a:solidFill>
                          <a:srgbClr val="41817E"/>
                        </a:solidFill>
                        <a:latin typeface="Oracle Sans" panose="020B0503020204020204" pitchFamily="34" charset="0"/>
                        <a:ea typeface="Oracle Sans" charset="0"/>
                        <a:cs typeface="Oracle Sans" panose="020B0503020204020204" pitchFamily="34" charset="0"/>
                      </a:endParaRPr>
                    </a:p>
                  </a:txBody>
                  <a:tcPr marL="66819" marR="62656" marT="33409" marB="33409" anchor="ctr">
                    <a:lnL w="317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E4E1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1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/>
                      <a:r>
                        <a:rPr lang="en-US" sz="1100" b="0" kern="1200" dirty="0">
                          <a:solidFill>
                            <a:srgbClr val="41817E"/>
                          </a:solidFill>
                          <a:effectLst/>
                        </a:rPr>
                        <a:t>SAML Federation, OAuth, OpenID</a:t>
                      </a:r>
                      <a:endParaRPr lang="en-US" sz="1100" b="0" i="0" kern="1200" dirty="0">
                        <a:solidFill>
                          <a:srgbClr val="41817E"/>
                        </a:solidFill>
                        <a:effectLst/>
                        <a:latin typeface="Oracle Sans" panose="020B0503020204020204" pitchFamily="34" charset="0"/>
                        <a:ea typeface="Oracle Sans" charset="0"/>
                        <a:cs typeface="Oracle Sans" panose="020B0503020204020204" pitchFamily="34" charset="0"/>
                      </a:endParaRPr>
                    </a:p>
                  </a:txBody>
                  <a:tcPr marL="63644" marR="63644" marT="0" marB="0" anchor="ctr">
                    <a:lnL>
                      <a:noFill/>
                    </a:lnL>
                    <a:lnR w="3175" cap="flat" cmpd="sng" algn="ctr">
                      <a:noFill/>
                      <a:prstDash val="solid"/>
                    </a:lnR>
                    <a:lnT w="3175" cap="flat" cmpd="sng" algn="ctr">
                      <a:noFill/>
                      <a:prstDash val="solid"/>
                    </a:lnT>
                    <a:lnB w="317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5269305"/>
                  </a:ext>
                </a:extLst>
              </a:tr>
              <a:tr h="264887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Multi-cloud</a:t>
                      </a:r>
                      <a:endParaRPr lang="en-US" sz="1300" b="0" i="0" dirty="0">
                        <a:solidFill>
                          <a:schemeClr val="tx1"/>
                        </a:solidFill>
                        <a:latin typeface="Oracle Sans" panose="020B0503020204020204" pitchFamily="34" charset="0"/>
                        <a:ea typeface="Oracle Sans" charset="0"/>
                        <a:cs typeface="Oracle Sans" panose="020B0503020204020204" pitchFamily="34" charset="0"/>
                      </a:endParaRPr>
                    </a:p>
                  </a:txBody>
                  <a:tcPr marL="66819" marR="62656" marT="33409" marB="33409" anchor="ctr">
                    <a:lnL w="317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E4E1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E1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/>
                      <a:r>
                        <a:rPr lang="en-US" sz="1100" b="0" kern="1200" dirty="0">
                          <a:solidFill>
                            <a:schemeClr val="bg1"/>
                          </a:solidFill>
                          <a:effectLst/>
                        </a:rPr>
                        <a:t>Azure Interconnect</a:t>
                      </a:r>
                      <a:endParaRPr lang="en-US" sz="1100" b="0" i="0" kern="1200" dirty="0">
                        <a:solidFill>
                          <a:schemeClr val="bg1"/>
                        </a:solidFill>
                        <a:effectLst/>
                        <a:latin typeface="Oracle Sans" panose="020B0503020204020204" pitchFamily="34" charset="0"/>
                        <a:ea typeface="Oracle Sans" charset="0"/>
                        <a:cs typeface="Oracle Sans" panose="020B0503020204020204" pitchFamily="34" charset="0"/>
                      </a:endParaRPr>
                    </a:p>
                  </a:txBody>
                  <a:tcPr marL="84859" marR="84859" marT="42430" marB="42430" anchor="ctr">
                    <a:lnL>
                      <a:noFill/>
                    </a:lnL>
                    <a:lnR w="3175" cap="flat" cmpd="sng" algn="ctr">
                      <a:noFill/>
                      <a:prstDash val="solid"/>
                    </a:lnR>
                    <a:lnT w="3175" cap="flat" cmpd="sng" algn="ctr">
                      <a:noFill/>
                      <a:prstDash val="solid"/>
                    </a:lnT>
                    <a:lnB w="317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A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6953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4905D8A-C669-0D4B-9CF7-DD79C70B84F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68116" y="5305833"/>
            <a:ext cx="3936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>
                <a:solidFill>
                  <a:schemeClr val="bg1"/>
                </a:solidFill>
              </a:rPr>
              <a:t>Iniciativas de Código Abierto Soportadas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99174C-BF15-3846-8727-0BEE82D9F91D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6878632" y="2220139"/>
            <a:ext cx="1" cy="336941"/>
          </a:xfrm>
          <a:prstGeom prst="line">
            <a:avLst/>
          </a:prstGeom>
          <a:ln w="9525">
            <a:solidFill>
              <a:srgbClr val="74A6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884F7C-5819-6D46-BF1D-356472A05C0B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6878632" y="1756808"/>
            <a:ext cx="1" cy="268811"/>
          </a:xfrm>
          <a:prstGeom prst="line">
            <a:avLst/>
          </a:prstGeom>
          <a:ln w="9525">
            <a:solidFill>
              <a:srgbClr val="74A6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7E6300-5B52-3146-A6D7-1482BCAB1721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6878632" y="3605451"/>
            <a:ext cx="1" cy="268811"/>
          </a:xfrm>
          <a:prstGeom prst="line">
            <a:avLst/>
          </a:prstGeom>
          <a:ln w="9525">
            <a:solidFill>
              <a:srgbClr val="74A6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Intro to Apache Kafka and Kafka Streams for Event-Driven Microservices on  DevNation Live - Red Hat Developer">
            <a:extLst>
              <a:ext uri="{FF2B5EF4-FFF2-40B4-BE49-F238E27FC236}">
                <a16:creationId xmlns:a16="http://schemas.microsoft.com/office/drawing/2014/main" id="{02836B56-9B10-F643-845F-994D90EF86A4}"/>
              </a:ext>
            </a:extLst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044058" y="5855993"/>
            <a:ext cx="844526" cy="44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Serverless Functions on Oracle Cloud using the open source FN project | by  Brian Mathews | Medium">
            <a:extLst>
              <a:ext uri="{FF2B5EF4-FFF2-40B4-BE49-F238E27FC236}">
                <a16:creationId xmlns:a16="http://schemas.microsoft.com/office/drawing/2014/main" id="{E4CC9EC2-C8B6-6A46-9FD2-EFF5D53D3B9A}"/>
              </a:ext>
            </a:extLst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342256" y="5866818"/>
            <a:ext cx="844527" cy="42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Kubernetes">
            <a:extLst>
              <a:ext uri="{FF2B5EF4-FFF2-40B4-BE49-F238E27FC236}">
                <a16:creationId xmlns:a16="http://schemas.microsoft.com/office/drawing/2014/main" id="{4D73E8B8-8C21-3C41-BF90-8F66D484DD93}"/>
              </a:ext>
            </a:extLst>
          </p:cNvPr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469401" y="5932520"/>
            <a:ext cx="1073565" cy="23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Download MySQL Logo in SVG Vector or PNG File Format - Logo.wine">
            <a:extLst>
              <a:ext uri="{FF2B5EF4-FFF2-40B4-BE49-F238E27FC236}">
                <a16:creationId xmlns:a16="http://schemas.microsoft.com/office/drawing/2014/main" id="{DC56676F-7EFB-CE49-9B0E-2CD92A122672}"/>
              </a:ext>
            </a:extLst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84381" y="5830818"/>
            <a:ext cx="652961" cy="43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4" descr="Home - OpenAPI Initiative">
            <a:extLst>
              <a:ext uri="{FF2B5EF4-FFF2-40B4-BE49-F238E27FC236}">
                <a16:creationId xmlns:a16="http://schemas.microsoft.com/office/drawing/2014/main" id="{9E57ED79-905E-5A4F-93EF-9D48D0104B77}"/>
              </a:ext>
            </a:extLst>
          </p:cNvPr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230001" y="5909759"/>
            <a:ext cx="981856" cy="29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6" descr="CNCF Branding">
            <a:extLst>
              <a:ext uri="{FF2B5EF4-FFF2-40B4-BE49-F238E27FC236}">
                <a16:creationId xmlns:a16="http://schemas.microsoft.com/office/drawing/2014/main" id="{94FE37D1-ABB5-DA4C-BFA2-FF92EA17AB7B}"/>
              </a:ext>
            </a:extLst>
          </p:cNvPr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878757" y="5951980"/>
            <a:ext cx="1337365" cy="21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 descr="A picture containing shape&#10;&#10;Description automatically generated">
            <a:extLst>
              <a:ext uri="{FF2B5EF4-FFF2-40B4-BE49-F238E27FC236}">
                <a16:creationId xmlns:a16="http://schemas.microsoft.com/office/drawing/2014/main" id="{45474B0B-FBDB-394B-BAA3-40FA8FE1591A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8198" y="5774133"/>
            <a:ext cx="1174444" cy="60944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7CCF9CF-6D70-704E-B8B8-4598741A539C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36419" y="5854846"/>
            <a:ext cx="191566" cy="3513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0983A8-A809-5645-9477-B48E69D41824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 flipH="1">
            <a:off x="-548697" y="-21518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3852">
              <a:lnSpc>
                <a:spcPct val="90000"/>
              </a:lnSpc>
              <a:defRPr/>
            </a:pPr>
            <a:endParaRPr lang="es-CO" sz="1798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093A77-0201-4504-B0BB-566149E32249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955428" y="2887632"/>
            <a:ext cx="552442" cy="5524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6A925D-6277-4E34-957F-DF5B6FD144AE}"/>
              </a:ext>
            </a:extLst>
          </p:cNvPr>
          <p:cNvSpPr txBox="1"/>
          <p:nvPr/>
        </p:nvSpPr>
        <p:spPr>
          <a:xfrm>
            <a:off x="7507871" y="3025351"/>
            <a:ext cx="34742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Resource Manager: OCI Terraform-as-a-Service</a:t>
            </a:r>
            <a:endParaRPr lang="es-CO" sz="12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7AE73DC-10DF-42F4-87E3-062D0D5A4DA1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7536" y="5774132"/>
            <a:ext cx="443304" cy="443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4BD41D-3FA5-4C73-AA4D-F496B30AAA42}"/>
              </a:ext>
            </a:extLst>
          </p:cNvPr>
          <p:cNvSpPr txBox="1"/>
          <p:nvPr/>
        </p:nvSpPr>
        <p:spPr>
          <a:xfrm>
            <a:off x="7231649" y="1532223"/>
            <a:ext cx="4251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Aplicaciones agiles y portables, evitar el </a:t>
            </a:r>
            <a:r>
              <a:rPr lang="es-CO" b="1" dirty="0" smtClean="0"/>
              <a:t>“</a:t>
            </a:r>
            <a:r>
              <a:rPr lang="es-CO" b="1" dirty="0" err="1" smtClean="0"/>
              <a:t>vendor</a:t>
            </a:r>
            <a:r>
              <a:rPr lang="es-CO" b="1" dirty="0" smtClean="0"/>
              <a:t> </a:t>
            </a:r>
            <a:r>
              <a:rPr lang="es-CO" b="1" dirty="0" err="1" smtClean="0"/>
              <a:t>lock</a:t>
            </a:r>
            <a:r>
              <a:rPr lang="es-CO" b="1" dirty="0" smtClean="0"/>
              <a:t>-in”.</a:t>
            </a:r>
          </a:p>
          <a:p>
            <a:r>
              <a:rPr lang="es-CO" dirty="0" smtClean="0"/>
              <a:t>Usar su lenguaje y </a:t>
            </a:r>
            <a:r>
              <a:rPr lang="es-CO" dirty="0" err="1" smtClean="0"/>
              <a:t>framework</a:t>
            </a:r>
            <a:r>
              <a:rPr lang="es-CO" dirty="0" smtClean="0"/>
              <a:t> preferido.</a:t>
            </a:r>
          </a:p>
          <a:p>
            <a:endParaRPr lang="es-CO" dirty="0" smtClean="0"/>
          </a:p>
          <a:p>
            <a:endParaRPr lang="es-CO" dirty="0"/>
          </a:p>
        </p:txBody>
      </p:sp>
      <p:sp>
        <p:nvSpPr>
          <p:cNvPr id="32" name="Footer Placeholder 4"/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mtClean="0"/>
              <a:t>Copyright © 2019, Oracle y/o sus filiales. Todos los derechos reservados.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25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594100" y="-368300"/>
            <a:ext cx="3900916" cy="261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234" y="2450620"/>
            <a:ext cx="6108701" cy="338554"/>
          </a:xfrm>
        </p:spPr>
        <p:txBody>
          <a:bodyPr/>
          <a:lstStyle/>
          <a:p>
            <a:r>
              <a:rPr lang="es-CO" dirty="0" smtClean="0"/>
              <a:t>Administración e Infraestructura Cloud Nativa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16</a:t>
            </a:fld>
            <a:endParaRPr lang="es-E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5016" y="49675"/>
            <a:ext cx="2799618" cy="67561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0774" y="3084241"/>
            <a:ext cx="1185622" cy="11718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079" y="4796526"/>
            <a:ext cx="2132833" cy="5515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4956" y="4362033"/>
            <a:ext cx="1459806" cy="11359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81946" y="49675"/>
            <a:ext cx="3295819" cy="18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9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1277600" cy="457200"/>
          </a:xfrm>
        </p:spPr>
        <p:txBody>
          <a:bodyPr/>
          <a:lstStyle/>
          <a:p>
            <a:r>
              <a:rPr lang="es-CO" dirty="0" smtClean="0"/>
              <a:t>Despliegue: </a:t>
            </a:r>
            <a:r>
              <a:rPr lang="es-CO" dirty="0" err="1" smtClean="0"/>
              <a:t>Resource</a:t>
            </a:r>
            <a:r>
              <a:rPr lang="es-CO" dirty="0" smtClean="0"/>
              <a:t> Manager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4294967295"/>
          </p:nvPr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628" y="642805"/>
            <a:ext cx="5124450" cy="20415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6562" y="695214"/>
            <a:ext cx="2569279" cy="1936708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6401841" y="1769053"/>
            <a:ext cx="1130300" cy="407824"/>
          </a:xfrm>
          <a:prstGeom prst="rightArrow">
            <a:avLst/>
          </a:prstGeom>
          <a:solidFill>
            <a:srgbClr val="B0D2E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841758"/>
              </p:ext>
            </p:extLst>
          </p:nvPr>
        </p:nvGraphicFramePr>
        <p:xfrm>
          <a:off x="7105042" y="3031530"/>
          <a:ext cx="4997915" cy="2677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09637">
                  <a:extLst>
                    <a:ext uri="{9D8B030D-6E8A-4147-A177-3AD203B41FA5}">
                      <a16:colId xmlns:a16="http://schemas.microsoft.com/office/drawing/2014/main" val="3508310268"/>
                    </a:ext>
                  </a:extLst>
                </a:gridCol>
                <a:gridCol w="3388278">
                  <a:extLst>
                    <a:ext uri="{9D8B030D-6E8A-4147-A177-3AD203B41FA5}">
                      <a16:colId xmlns:a16="http://schemas.microsoft.com/office/drawing/2014/main" val="1850345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 smtClean="0"/>
                        <a:t>Terraform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63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Visión Integral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Puede ser estricta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487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Escalable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 smtClean="0"/>
                        <a:t>Stack</a:t>
                      </a:r>
                      <a:r>
                        <a:rPr lang="es-CO" dirty="0" smtClean="0"/>
                        <a:t>/Anidado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363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Abstracción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 smtClean="0"/>
                        <a:t>Compartment</a:t>
                      </a:r>
                      <a:r>
                        <a:rPr lang="es-CO" dirty="0" smtClean="0"/>
                        <a:t> (Solo OCI) o Modular (TF)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653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Orquestación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Grafos</a:t>
                      </a:r>
                      <a:r>
                        <a:rPr lang="es-CO" baseline="0" dirty="0" smtClean="0"/>
                        <a:t> Internos.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020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Análisis</a:t>
                      </a:r>
                      <a:r>
                        <a:rPr lang="es-CO" baseline="0" dirty="0" smtClean="0"/>
                        <a:t> Dinámico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842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Patrón Reconciliación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Completo.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322523"/>
                  </a:ext>
                </a:extLst>
              </a:tr>
            </a:tbl>
          </a:graphicData>
        </a:graphic>
      </p:graphicFrame>
      <p:pic>
        <p:nvPicPr>
          <p:cNvPr id="12" name="Graphic 117">
            <a:extLst>
              <a:ext uri="{FF2B5EF4-FFF2-40B4-BE49-F238E27FC236}">
                <a16:creationId xmlns:a16="http://schemas.microsoft.com/office/drawing/2014/main" id="{2AECACCD-B1A6-4D64-9152-A2B50B4BAB6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:p15="http://schemas.microsoft.com/office/powerpoint/2012/main" xmlns:a14="http://schemas.microsoft.com/office/drawing/2010/main" xmlns:p14="http://schemas.microsoft.com/office/powerpoint/2010/main" xmlns="" r:embed="rId76"/>
              </a:ext>
            </a:extLst>
          </a:blip>
          <a:stretch>
            <a:fillRect/>
          </a:stretch>
        </p:blipFill>
        <p:spPr>
          <a:xfrm>
            <a:off x="10510739" y="1769053"/>
            <a:ext cx="1276482" cy="3102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03" t="7982" b="11311"/>
          <a:stretch/>
        </p:blipFill>
        <p:spPr>
          <a:xfrm>
            <a:off x="37935" y="2869935"/>
            <a:ext cx="7067107" cy="33386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24248" y="5885108"/>
            <a:ext cx="4275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 smtClean="0"/>
              <a:t>Resource</a:t>
            </a:r>
            <a:r>
              <a:rPr lang="es-CO" dirty="0" smtClean="0"/>
              <a:t> Manager: Alta Integración con </a:t>
            </a:r>
            <a:r>
              <a:rPr lang="es-CO" dirty="0" err="1" smtClean="0"/>
              <a:t>Terraform</a:t>
            </a:r>
            <a:r>
              <a:rPr lang="es-CO" dirty="0" smtClean="0"/>
              <a:t> y como fuente GitHub, </a:t>
            </a:r>
            <a:r>
              <a:rPr lang="es-CO" dirty="0" err="1" smtClean="0"/>
              <a:t>GitLab</a:t>
            </a:r>
            <a:r>
              <a:rPr lang="es-CO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Promoción de entornos: Aislamiento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65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1277600" cy="457200"/>
          </a:xfrm>
        </p:spPr>
        <p:txBody>
          <a:bodyPr/>
          <a:lstStyle/>
          <a:p>
            <a:r>
              <a:rPr lang="es-CO" dirty="0" smtClean="0"/>
              <a:t>Despliegue y Ejecución: </a:t>
            </a:r>
            <a:r>
              <a:rPr lang="es-CO" dirty="0" err="1" smtClean="0"/>
              <a:t>Kubernetes</a:t>
            </a:r>
            <a:endParaRPr lang="en-US" dirty="0"/>
          </a:p>
        </p:txBody>
      </p:sp>
      <p:pic>
        <p:nvPicPr>
          <p:cNvPr id="10" name="Content Placeholder 2"/>
          <p:cNvPicPr>
            <a:picLocks noGrp="1" noChangeAspect="1"/>
          </p:cNvPicPr>
          <p:nvPr>
            <p:ph idx="4294967295"/>
          </p:nvPr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4450" y="2733675"/>
            <a:ext cx="7067550" cy="35306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16"/>
          <a:stretch/>
        </p:blipFill>
        <p:spPr>
          <a:xfrm>
            <a:off x="6619769" y="0"/>
            <a:ext cx="3591031" cy="27065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4880" y="5384800"/>
            <a:ext cx="4065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Integración y Opciones usando Recursos OCI: Computo, Balanceadores, Storage.</a:t>
            </a:r>
          </a:p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38636"/>
              </p:ext>
            </p:extLst>
          </p:nvPr>
        </p:nvGraphicFramePr>
        <p:xfrm>
          <a:off x="407901" y="1397892"/>
          <a:ext cx="4602277" cy="3037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83378">
                  <a:extLst>
                    <a:ext uri="{9D8B030D-6E8A-4147-A177-3AD203B41FA5}">
                      <a16:colId xmlns:a16="http://schemas.microsoft.com/office/drawing/2014/main" val="4074115674"/>
                    </a:ext>
                  </a:extLst>
                </a:gridCol>
                <a:gridCol w="2718899">
                  <a:extLst>
                    <a:ext uri="{9D8B030D-6E8A-4147-A177-3AD203B41FA5}">
                      <a16:colId xmlns:a16="http://schemas.microsoft.com/office/drawing/2014/main" val="4076467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Oracle</a:t>
                      </a:r>
                      <a:r>
                        <a:rPr lang="es-CO" baseline="0" dirty="0" smtClean="0"/>
                        <a:t> </a:t>
                      </a:r>
                      <a:r>
                        <a:rPr lang="es-CO" baseline="0" dirty="0" err="1" smtClean="0"/>
                        <a:t>Kubernetes</a:t>
                      </a:r>
                      <a:r>
                        <a:rPr lang="es-CO" baseline="0" dirty="0" smtClean="0"/>
                        <a:t> </a:t>
                      </a:r>
                      <a:r>
                        <a:rPr lang="es-CO" baseline="0" dirty="0" err="1" smtClean="0"/>
                        <a:t>Engine</a:t>
                      </a:r>
                      <a:r>
                        <a:rPr lang="es-CO" baseline="0" dirty="0" smtClean="0"/>
                        <a:t>: </a:t>
                      </a:r>
                      <a:r>
                        <a:rPr lang="es-CO" baseline="0" dirty="0" err="1" smtClean="0"/>
                        <a:t>Kubernetes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191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Visión Integral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 smtClean="0"/>
                        <a:t>Cluster</a:t>
                      </a:r>
                      <a:r>
                        <a:rPr lang="es-CO" dirty="0" smtClean="0"/>
                        <a:t>/</a:t>
                      </a:r>
                      <a:r>
                        <a:rPr lang="es-CO" dirty="0" err="1" smtClean="0"/>
                        <a:t>Cluster</a:t>
                      </a:r>
                      <a:r>
                        <a:rPr lang="es-CO" baseline="0" dirty="0" err="1" smtClean="0"/>
                        <a:t>s</a:t>
                      </a:r>
                      <a:r>
                        <a:rPr lang="es-CO" baseline="0" dirty="0" smtClean="0"/>
                        <a:t> (</a:t>
                      </a:r>
                      <a:r>
                        <a:rPr lang="es-CO" baseline="0" dirty="0" err="1" smtClean="0"/>
                        <a:t>Verazzano</a:t>
                      </a:r>
                      <a:r>
                        <a:rPr lang="es-CO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00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Escalable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baseline="0" dirty="0" err="1" smtClean="0"/>
                        <a:t>Replicaset</a:t>
                      </a:r>
                      <a:r>
                        <a:rPr lang="es-CO" baseline="0" dirty="0" smtClean="0"/>
                        <a:t> (Adecuado) /</a:t>
                      </a:r>
                      <a:r>
                        <a:rPr lang="es-CO" baseline="0" dirty="0" err="1" smtClean="0"/>
                        <a:t>DaemonSet</a:t>
                      </a:r>
                      <a:r>
                        <a:rPr lang="es-CO" baseline="0" dirty="0" smtClean="0"/>
                        <a:t> (1 Agente)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966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Abstracción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 smtClean="0"/>
                        <a:t>Deployment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76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Orquestación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Por Diseño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904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Análisis</a:t>
                      </a:r>
                      <a:r>
                        <a:rPr lang="es-CO" baseline="0" dirty="0" smtClean="0"/>
                        <a:t> Dinámico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Servicio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66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Patrón Reconciliación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Completo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03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27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DF2B02-1312-8944-A2BA-D88F1786B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>
                <a:latin typeface="Oracle Sans" charset="0"/>
                <a:ea typeface="Oracle Sans" charset="0"/>
                <a:cs typeface="Oracle Sans" charset="0"/>
              </a:rPr>
              <a:t>Maneras</a:t>
            </a:r>
            <a:r>
              <a:rPr lang="en-US" sz="3200" dirty="0" smtClean="0">
                <a:latin typeface="Oracle Sans" charset="0"/>
                <a:ea typeface="Oracle Sans" charset="0"/>
                <a:cs typeface="Oracle Sans" charset="0"/>
              </a:rPr>
              <a:t> de </a:t>
            </a:r>
            <a:r>
              <a:rPr lang="en-US" sz="3200" dirty="0" err="1" smtClean="0">
                <a:latin typeface="Oracle Sans" charset="0"/>
                <a:ea typeface="Oracle Sans" charset="0"/>
                <a:cs typeface="Oracle Sans" charset="0"/>
              </a:rPr>
              <a:t>Ejecutar</a:t>
            </a:r>
            <a:r>
              <a:rPr lang="en-US" sz="3200" dirty="0" smtClean="0">
                <a:latin typeface="Oracle Sans" charset="0"/>
                <a:ea typeface="Oracle Sans" charset="0"/>
                <a:cs typeface="Oracle Sans" charset="0"/>
              </a:rPr>
              <a:t> Kubernetes </a:t>
            </a:r>
            <a:r>
              <a:rPr lang="en-US" sz="3200" dirty="0" err="1" smtClean="0">
                <a:latin typeface="Oracle Sans" charset="0"/>
                <a:ea typeface="Oracle Sans" charset="0"/>
                <a:cs typeface="Oracle Sans" charset="0"/>
              </a:rPr>
              <a:t>en</a:t>
            </a:r>
            <a:r>
              <a:rPr lang="en-US" sz="3200" dirty="0" smtClean="0">
                <a:latin typeface="Oracle Sans" charset="0"/>
                <a:ea typeface="Oracle Sans" charset="0"/>
                <a:cs typeface="Oracle Sans" charset="0"/>
              </a:rPr>
              <a:t> OCI</a:t>
            </a:r>
            <a:endParaRPr lang="en-US" sz="3200" dirty="0">
              <a:latin typeface="Oracle Sans" charset="0"/>
              <a:ea typeface="Oracle Sans" charset="0"/>
              <a:cs typeface="Oracle Sans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42B91E-33F8-864A-B642-4552C8FE73BE}"/>
              </a:ext>
            </a:extLst>
          </p:cNvPr>
          <p:cNvGrpSpPr/>
          <p:nvPr/>
        </p:nvGrpSpPr>
        <p:grpSpPr>
          <a:xfrm>
            <a:off x="666223" y="1849627"/>
            <a:ext cx="3004457" cy="4206240"/>
            <a:chOff x="550331" y="1849627"/>
            <a:chExt cx="3004457" cy="42062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DDCE457-CEFA-B646-BD83-30029E65CBD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50331" y="1849627"/>
              <a:ext cx="3004457" cy="42062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5875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8288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</a:rPr>
                <a:t>Oracle Cloud </a:t>
              </a:r>
              <a:br>
                <a:rPr lang="en-US" dirty="0">
                  <a:solidFill>
                    <a:srgbClr val="FFFFFF"/>
                  </a:solidFill>
                </a:rPr>
              </a:br>
              <a:r>
                <a:rPr lang="en-US" dirty="0">
                  <a:solidFill>
                    <a:srgbClr val="FFFFFF"/>
                  </a:solidFill>
                </a:rPr>
                <a:t>Infrastructure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3E89A6-C4A6-A843-9858-FA2AD07839BA}"/>
                </a:ext>
              </a:extLst>
            </p:cNvPr>
            <p:cNvSpPr/>
            <p:nvPr/>
          </p:nvSpPr>
          <p:spPr bwMode="gray">
            <a:xfrm>
              <a:off x="680959" y="2948152"/>
              <a:ext cx="2743200" cy="2447673"/>
            </a:xfrm>
            <a:prstGeom prst="rect">
              <a:avLst/>
            </a:prstGeom>
            <a:solidFill>
              <a:srgbClr val="F7F7F7"/>
            </a:solidFill>
            <a:ln w="15875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6B68D4-CDB7-744C-A9EB-A1C1337BC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9844" y="2948152"/>
              <a:ext cx="2565430" cy="244767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0B6FBB5-3C05-574D-8FFD-4F99AF093830}"/>
                </a:ext>
              </a:extLst>
            </p:cNvPr>
            <p:cNvSpPr txBox="1"/>
            <p:nvPr/>
          </p:nvSpPr>
          <p:spPr>
            <a:xfrm>
              <a:off x="903817" y="5448287"/>
              <a:ext cx="2297484" cy="44425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  <a:latin typeface="Calibri"/>
                  <a:cs typeface=""/>
                </a:rPr>
                <a:t>Roll-Your-Own </a:t>
              </a:r>
              <a:br>
                <a:rPr lang="en-US" dirty="0">
                  <a:solidFill>
                    <a:srgbClr val="FFFFFF"/>
                  </a:solidFill>
                  <a:latin typeface="Calibri"/>
                  <a:cs typeface=""/>
                </a:rPr>
              </a:br>
              <a:r>
                <a:rPr lang="en-US" dirty="0">
                  <a:solidFill>
                    <a:srgbClr val="FFFFFF"/>
                  </a:solidFill>
                  <a:latin typeface="Calibri"/>
                  <a:cs typeface=""/>
                </a:rPr>
                <a:t>Container Management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52ACD7-86DF-354A-8826-E7FCCD17335E}"/>
              </a:ext>
            </a:extLst>
          </p:cNvPr>
          <p:cNvGrpSpPr/>
          <p:nvPr/>
        </p:nvGrpSpPr>
        <p:grpSpPr>
          <a:xfrm>
            <a:off x="4024166" y="1845474"/>
            <a:ext cx="3004457" cy="4206240"/>
            <a:chOff x="4444889" y="1849627"/>
            <a:chExt cx="3004457" cy="42062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D94490-30FA-E64F-A3D0-096CC1CAD29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444889" y="1849627"/>
              <a:ext cx="3004457" cy="42062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5875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8288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dirty="0" err="1">
                  <a:solidFill>
                    <a:srgbClr val="FFFFFF"/>
                  </a:solidFill>
                </a:rPr>
                <a:t>Quickstart</a:t>
              </a:r>
              <a:r>
                <a:rPr lang="en-US" dirty="0">
                  <a:solidFill>
                    <a:srgbClr val="FFFFFF"/>
                  </a:solidFill>
                </a:rPr>
                <a:t> Experience</a:t>
              </a:r>
              <a:br>
                <a:rPr lang="en-US" dirty="0">
                  <a:solidFill>
                    <a:srgbClr val="FFFFFF"/>
                  </a:solidFill>
                </a:rPr>
              </a:br>
              <a:r>
                <a:rPr lang="en-US" sz="1400" dirty="0">
                  <a:solidFill>
                    <a:srgbClr val="FFFFFF"/>
                  </a:solidFill>
                </a:rPr>
                <a:t>(OSS Terraform Installer on GitHub)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5BE4AF5-BD63-0343-85DC-1922C3AECD2F}"/>
                </a:ext>
              </a:extLst>
            </p:cNvPr>
            <p:cNvSpPr/>
            <p:nvPr/>
          </p:nvSpPr>
          <p:spPr bwMode="gray">
            <a:xfrm>
              <a:off x="4575517" y="2948152"/>
              <a:ext cx="2743200" cy="2447673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D8D878D-039C-134F-8396-8515094E663F}"/>
                </a:ext>
              </a:extLst>
            </p:cNvPr>
            <p:cNvGrpSpPr/>
            <p:nvPr/>
          </p:nvGrpSpPr>
          <p:grpSpPr>
            <a:xfrm>
              <a:off x="4674431" y="3058758"/>
              <a:ext cx="2545373" cy="2269989"/>
              <a:chOff x="6698910" y="1067641"/>
              <a:chExt cx="5143204" cy="481350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F295F0F-4C5C-3142-981B-97C956BB9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8910" y="1067641"/>
                <a:ext cx="4958762" cy="472296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F293050-6D27-2E41-B093-C3E23175D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8910" y="1658678"/>
                <a:ext cx="5143204" cy="4222463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BC325AC-2921-F441-B67E-E5287C7C6546}"/>
                </a:ext>
              </a:extLst>
            </p:cNvPr>
            <p:cNvSpPr txBox="1"/>
            <p:nvPr/>
          </p:nvSpPr>
          <p:spPr>
            <a:xfrm>
              <a:off x="4798375" y="5448287"/>
              <a:ext cx="2297484" cy="44425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FFFFFF"/>
                  </a:solidFill>
                  <a:latin typeface="Calibri"/>
                  <a:cs typeface=""/>
                </a:rPr>
                <a:t>Pre-Built Kubernetes </a:t>
              </a:r>
              <a:br>
                <a:rPr lang="en-US" dirty="0">
                  <a:solidFill>
                    <a:srgbClr val="FFFFFF"/>
                  </a:solidFill>
                  <a:latin typeface="Calibri"/>
                  <a:cs typeface=""/>
                </a:rPr>
              </a:br>
              <a:r>
                <a:rPr lang="en-US" dirty="0">
                  <a:solidFill>
                    <a:srgbClr val="FFFFFF"/>
                  </a:solidFill>
                  <a:latin typeface="Calibri"/>
                  <a:cs typeface=""/>
                </a:rPr>
                <a:t>Installer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4CBB3C3-AA9E-0947-9FA2-CEA416A42512}"/>
              </a:ext>
            </a:extLst>
          </p:cNvPr>
          <p:cNvSpPr>
            <a:spLocks noChangeAspect="1"/>
          </p:cNvSpPr>
          <p:nvPr/>
        </p:nvSpPr>
        <p:spPr bwMode="gray">
          <a:xfrm>
            <a:off x="7473044" y="1845474"/>
            <a:ext cx="3922105" cy="420624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5875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288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</a:rPr>
              <a:t>Container Engine for Kubernetes (OKE)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353D59-8DAE-BA42-BD90-96F6D89E16F5}"/>
              </a:ext>
            </a:extLst>
          </p:cNvPr>
          <p:cNvSpPr/>
          <p:nvPr/>
        </p:nvSpPr>
        <p:spPr bwMode="gray">
          <a:xfrm>
            <a:off x="8023504" y="2909091"/>
            <a:ext cx="2743200" cy="2447673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1907C89-42F5-8C4B-8F04-696FC18570D2}"/>
              </a:ext>
            </a:extLst>
          </p:cNvPr>
          <p:cNvGrpSpPr>
            <a:grpSpLocks noChangeAspect="1"/>
          </p:cNvGrpSpPr>
          <p:nvPr/>
        </p:nvGrpSpPr>
        <p:grpSpPr>
          <a:xfrm>
            <a:off x="8680559" y="3619195"/>
            <a:ext cx="1429090" cy="1097280"/>
            <a:chOff x="1840374" y="640686"/>
            <a:chExt cx="2108322" cy="1618806"/>
          </a:xfrm>
        </p:grpSpPr>
        <p:sp>
          <p:nvSpPr>
            <p:cNvPr id="28" name="Freeform 1">
              <a:extLst>
                <a:ext uri="{FF2B5EF4-FFF2-40B4-BE49-F238E27FC236}">
                  <a16:creationId xmlns:a16="http://schemas.microsoft.com/office/drawing/2014/main" id="{04C7AFF9-8A7D-8E49-B9DB-5DA01E652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374" y="640686"/>
              <a:ext cx="2108322" cy="1353651"/>
            </a:xfrm>
            <a:custGeom>
              <a:avLst/>
              <a:gdLst>
                <a:gd name="T0" fmla="*/ 21864 w 27351"/>
                <a:gd name="T1" fmla="*/ 17507 h 17560"/>
                <a:gd name="T2" fmla="*/ 21864 w 27351"/>
                <a:gd name="T3" fmla="*/ 17507 h 17560"/>
                <a:gd name="T4" fmla="*/ 20972 w 27351"/>
                <a:gd name="T5" fmla="*/ 16693 h 17560"/>
                <a:gd name="T6" fmla="*/ 21786 w 27351"/>
                <a:gd name="T7" fmla="*/ 15722 h 17560"/>
                <a:gd name="T8" fmla="*/ 25512 w 27351"/>
                <a:gd name="T9" fmla="*/ 11496 h 17560"/>
                <a:gd name="T10" fmla="*/ 21445 w 27351"/>
                <a:gd name="T11" fmla="*/ 7350 h 17560"/>
                <a:gd name="T12" fmla="*/ 20841 w 27351"/>
                <a:gd name="T13" fmla="*/ 7376 h 17560"/>
                <a:gd name="T14" fmla="*/ 20053 w 27351"/>
                <a:gd name="T15" fmla="*/ 7507 h 17560"/>
                <a:gd name="T16" fmla="*/ 19843 w 27351"/>
                <a:gd name="T17" fmla="*/ 6772 h 17560"/>
                <a:gd name="T18" fmla="*/ 15985 w 27351"/>
                <a:gd name="T19" fmla="*/ 3990 h 17560"/>
                <a:gd name="T20" fmla="*/ 14856 w 27351"/>
                <a:gd name="T21" fmla="*/ 4174 h 17560"/>
                <a:gd name="T22" fmla="*/ 14173 w 27351"/>
                <a:gd name="T23" fmla="*/ 4331 h 17560"/>
                <a:gd name="T24" fmla="*/ 13832 w 27351"/>
                <a:gd name="T25" fmla="*/ 3727 h 17560"/>
                <a:gd name="T26" fmla="*/ 10342 w 27351"/>
                <a:gd name="T27" fmla="*/ 1759 h 17560"/>
                <a:gd name="T28" fmla="*/ 6274 w 27351"/>
                <a:gd name="T29" fmla="*/ 5932 h 17560"/>
                <a:gd name="T30" fmla="*/ 6326 w 27351"/>
                <a:gd name="T31" fmla="*/ 6484 h 17560"/>
                <a:gd name="T32" fmla="*/ 6484 w 27351"/>
                <a:gd name="T33" fmla="*/ 7481 h 17560"/>
                <a:gd name="T34" fmla="*/ 5487 w 27351"/>
                <a:gd name="T35" fmla="*/ 7507 h 17560"/>
                <a:gd name="T36" fmla="*/ 1812 w 27351"/>
                <a:gd name="T37" fmla="*/ 11601 h 17560"/>
                <a:gd name="T38" fmla="*/ 5539 w 27351"/>
                <a:gd name="T39" fmla="*/ 15722 h 17560"/>
                <a:gd name="T40" fmla="*/ 6405 w 27351"/>
                <a:gd name="T41" fmla="*/ 16667 h 17560"/>
                <a:gd name="T42" fmla="*/ 5460 w 27351"/>
                <a:gd name="T43" fmla="*/ 17507 h 17560"/>
                <a:gd name="T44" fmla="*/ 0 w 27351"/>
                <a:gd name="T45" fmla="*/ 11601 h 17560"/>
                <a:gd name="T46" fmla="*/ 4515 w 27351"/>
                <a:gd name="T47" fmla="*/ 5880 h 17560"/>
                <a:gd name="T48" fmla="*/ 10394 w 27351"/>
                <a:gd name="T49" fmla="*/ 0 h 17560"/>
                <a:gd name="T50" fmla="*/ 15040 w 27351"/>
                <a:gd name="T51" fmla="*/ 2284 h 17560"/>
                <a:gd name="T52" fmla="*/ 16011 w 27351"/>
                <a:gd name="T53" fmla="*/ 2179 h 17560"/>
                <a:gd name="T54" fmla="*/ 21313 w 27351"/>
                <a:gd name="T55" fmla="*/ 5539 h 17560"/>
                <a:gd name="T56" fmla="*/ 21471 w 27351"/>
                <a:gd name="T57" fmla="*/ 5539 h 17560"/>
                <a:gd name="T58" fmla="*/ 27350 w 27351"/>
                <a:gd name="T59" fmla="*/ 11496 h 17560"/>
                <a:gd name="T60" fmla="*/ 21996 w 27351"/>
                <a:gd name="T61" fmla="*/ 17507 h 17560"/>
                <a:gd name="T62" fmla="*/ 21864 w 27351"/>
                <a:gd name="T63" fmla="*/ 17507 h 17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351" h="17560">
                  <a:moveTo>
                    <a:pt x="21864" y="17507"/>
                  </a:moveTo>
                  <a:lnTo>
                    <a:pt x="21864" y="17507"/>
                  </a:lnTo>
                  <a:cubicBezTo>
                    <a:pt x="21392" y="17507"/>
                    <a:pt x="20998" y="17165"/>
                    <a:pt x="20972" y="16693"/>
                  </a:cubicBezTo>
                  <a:cubicBezTo>
                    <a:pt x="20867" y="16220"/>
                    <a:pt x="21261" y="15748"/>
                    <a:pt x="21786" y="15722"/>
                  </a:cubicBezTo>
                  <a:cubicBezTo>
                    <a:pt x="23832" y="15538"/>
                    <a:pt x="25512" y="13622"/>
                    <a:pt x="25512" y="11496"/>
                  </a:cubicBezTo>
                  <a:cubicBezTo>
                    <a:pt x="25512" y="9240"/>
                    <a:pt x="23675" y="7350"/>
                    <a:pt x="21445" y="7350"/>
                  </a:cubicBezTo>
                  <a:cubicBezTo>
                    <a:pt x="21208" y="7350"/>
                    <a:pt x="21051" y="7350"/>
                    <a:pt x="20841" y="7376"/>
                  </a:cubicBezTo>
                  <a:cubicBezTo>
                    <a:pt x="20053" y="7507"/>
                    <a:pt x="20053" y="7507"/>
                    <a:pt x="20053" y="7507"/>
                  </a:cubicBezTo>
                  <a:cubicBezTo>
                    <a:pt x="19843" y="6772"/>
                    <a:pt x="19843" y="6772"/>
                    <a:pt x="19843" y="6772"/>
                  </a:cubicBezTo>
                  <a:cubicBezTo>
                    <a:pt x="19292" y="5119"/>
                    <a:pt x="17743" y="3990"/>
                    <a:pt x="15985" y="3990"/>
                  </a:cubicBezTo>
                  <a:cubicBezTo>
                    <a:pt x="15591" y="3990"/>
                    <a:pt x="15197" y="4042"/>
                    <a:pt x="14856" y="4174"/>
                  </a:cubicBezTo>
                  <a:cubicBezTo>
                    <a:pt x="14173" y="4331"/>
                    <a:pt x="14173" y="4331"/>
                    <a:pt x="14173" y="4331"/>
                  </a:cubicBezTo>
                  <a:cubicBezTo>
                    <a:pt x="13832" y="3727"/>
                    <a:pt x="13832" y="3727"/>
                    <a:pt x="13832" y="3727"/>
                  </a:cubicBezTo>
                  <a:cubicBezTo>
                    <a:pt x="13046" y="2493"/>
                    <a:pt x="11759" y="1759"/>
                    <a:pt x="10342" y="1759"/>
                  </a:cubicBezTo>
                  <a:cubicBezTo>
                    <a:pt x="8111" y="1759"/>
                    <a:pt x="6274" y="3649"/>
                    <a:pt x="6274" y="5932"/>
                  </a:cubicBezTo>
                  <a:cubicBezTo>
                    <a:pt x="6274" y="6090"/>
                    <a:pt x="6274" y="6300"/>
                    <a:pt x="6326" y="6484"/>
                  </a:cubicBezTo>
                  <a:cubicBezTo>
                    <a:pt x="6484" y="7481"/>
                    <a:pt x="6484" y="7481"/>
                    <a:pt x="6484" y="7481"/>
                  </a:cubicBezTo>
                  <a:cubicBezTo>
                    <a:pt x="5487" y="7507"/>
                    <a:pt x="5487" y="7507"/>
                    <a:pt x="5487" y="7507"/>
                  </a:cubicBezTo>
                  <a:cubicBezTo>
                    <a:pt x="3492" y="7691"/>
                    <a:pt x="1812" y="9450"/>
                    <a:pt x="1812" y="11601"/>
                  </a:cubicBezTo>
                  <a:cubicBezTo>
                    <a:pt x="1812" y="13701"/>
                    <a:pt x="3492" y="15538"/>
                    <a:pt x="5539" y="15722"/>
                  </a:cubicBezTo>
                  <a:cubicBezTo>
                    <a:pt x="6064" y="15748"/>
                    <a:pt x="6431" y="16142"/>
                    <a:pt x="6405" y="16667"/>
                  </a:cubicBezTo>
                  <a:cubicBezTo>
                    <a:pt x="6353" y="17165"/>
                    <a:pt x="5959" y="17559"/>
                    <a:pt x="5460" y="17507"/>
                  </a:cubicBezTo>
                  <a:cubicBezTo>
                    <a:pt x="2363" y="17297"/>
                    <a:pt x="0" y="14672"/>
                    <a:pt x="0" y="11601"/>
                  </a:cubicBezTo>
                  <a:cubicBezTo>
                    <a:pt x="0" y="8794"/>
                    <a:pt x="1943" y="6484"/>
                    <a:pt x="4515" y="5880"/>
                  </a:cubicBezTo>
                  <a:cubicBezTo>
                    <a:pt x="4515" y="2625"/>
                    <a:pt x="7166" y="0"/>
                    <a:pt x="10394" y="0"/>
                  </a:cubicBezTo>
                  <a:cubicBezTo>
                    <a:pt x="12206" y="0"/>
                    <a:pt x="13911" y="866"/>
                    <a:pt x="15040" y="2284"/>
                  </a:cubicBezTo>
                  <a:cubicBezTo>
                    <a:pt x="15328" y="2179"/>
                    <a:pt x="15670" y="2179"/>
                    <a:pt x="16011" y="2179"/>
                  </a:cubicBezTo>
                  <a:cubicBezTo>
                    <a:pt x="18295" y="2179"/>
                    <a:pt x="20368" y="3517"/>
                    <a:pt x="21313" y="5539"/>
                  </a:cubicBezTo>
                  <a:cubicBezTo>
                    <a:pt x="21392" y="5539"/>
                    <a:pt x="21392" y="5539"/>
                    <a:pt x="21471" y="5539"/>
                  </a:cubicBezTo>
                  <a:cubicBezTo>
                    <a:pt x="24699" y="5539"/>
                    <a:pt x="27350" y="8190"/>
                    <a:pt x="27350" y="11496"/>
                  </a:cubicBezTo>
                  <a:cubicBezTo>
                    <a:pt x="27350" y="14593"/>
                    <a:pt x="24987" y="17218"/>
                    <a:pt x="21996" y="17507"/>
                  </a:cubicBezTo>
                  <a:cubicBezTo>
                    <a:pt x="21917" y="17507"/>
                    <a:pt x="21917" y="17507"/>
                    <a:pt x="21864" y="17507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58595B"/>
                </a:solidFill>
                <a:latin typeface="Calibri"/>
                <a:cs typeface=""/>
              </a:endParaRPr>
            </a:p>
          </p:txBody>
        </p:sp>
        <p:sp>
          <p:nvSpPr>
            <p:cNvPr id="29" name="Freeform 2">
              <a:extLst>
                <a:ext uri="{FF2B5EF4-FFF2-40B4-BE49-F238E27FC236}">
                  <a16:creationId xmlns:a16="http://schemas.microsoft.com/office/drawing/2014/main" id="{73BB43C5-AE63-B84E-A74D-C75D621AC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565" y="1799890"/>
              <a:ext cx="382435" cy="459602"/>
            </a:xfrm>
            <a:custGeom>
              <a:avLst/>
              <a:gdLst>
                <a:gd name="T0" fmla="*/ 0 w 4961"/>
                <a:gd name="T1" fmla="*/ 1995 h 5960"/>
                <a:gd name="T2" fmla="*/ 0 w 4961"/>
                <a:gd name="T3" fmla="*/ 1995 h 5960"/>
                <a:gd name="T4" fmla="*/ 4960 w 4961"/>
                <a:gd name="T5" fmla="*/ 0 h 5960"/>
                <a:gd name="T6" fmla="*/ 4960 w 4961"/>
                <a:gd name="T7" fmla="*/ 5959 h 5960"/>
                <a:gd name="T8" fmla="*/ 0 w 4961"/>
                <a:gd name="T9" fmla="*/ 1995 h 5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61" h="5960">
                  <a:moveTo>
                    <a:pt x="0" y="1995"/>
                  </a:moveTo>
                  <a:lnTo>
                    <a:pt x="0" y="1995"/>
                  </a:lnTo>
                  <a:cubicBezTo>
                    <a:pt x="1233" y="1496"/>
                    <a:pt x="4960" y="0"/>
                    <a:pt x="4960" y="0"/>
                  </a:cubicBezTo>
                  <a:cubicBezTo>
                    <a:pt x="4960" y="5959"/>
                    <a:pt x="4960" y="5959"/>
                    <a:pt x="4960" y="5959"/>
                  </a:cubicBezTo>
                  <a:cubicBezTo>
                    <a:pt x="2230" y="5801"/>
                    <a:pt x="0" y="1995"/>
                    <a:pt x="0" y="1995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58595B"/>
                </a:solidFill>
                <a:latin typeface="Calibri"/>
                <a:cs typeface=""/>
              </a:endParaRPr>
            </a:p>
          </p:txBody>
        </p:sp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6FE4C29F-B830-BC4F-9D00-0F550D003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374" y="1799890"/>
              <a:ext cx="384475" cy="459602"/>
            </a:xfrm>
            <a:custGeom>
              <a:avLst/>
              <a:gdLst>
                <a:gd name="T0" fmla="*/ 4986 w 4987"/>
                <a:gd name="T1" fmla="*/ 1995 h 5960"/>
                <a:gd name="T2" fmla="*/ 4986 w 4987"/>
                <a:gd name="T3" fmla="*/ 1995 h 5960"/>
                <a:gd name="T4" fmla="*/ 0 w 4987"/>
                <a:gd name="T5" fmla="*/ 0 h 5960"/>
                <a:gd name="T6" fmla="*/ 0 w 4987"/>
                <a:gd name="T7" fmla="*/ 5959 h 5960"/>
                <a:gd name="T8" fmla="*/ 4986 w 4987"/>
                <a:gd name="T9" fmla="*/ 1995 h 5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87" h="5960">
                  <a:moveTo>
                    <a:pt x="4986" y="1995"/>
                  </a:moveTo>
                  <a:lnTo>
                    <a:pt x="4986" y="1995"/>
                  </a:lnTo>
                  <a:cubicBezTo>
                    <a:pt x="3753" y="1496"/>
                    <a:pt x="0" y="0"/>
                    <a:pt x="0" y="0"/>
                  </a:cubicBezTo>
                  <a:cubicBezTo>
                    <a:pt x="0" y="5959"/>
                    <a:pt x="0" y="5959"/>
                    <a:pt x="0" y="5959"/>
                  </a:cubicBezTo>
                  <a:cubicBezTo>
                    <a:pt x="2755" y="5801"/>
                    <a:pt x="4986" y="1995"/>
                    <a:pt x="4986" y="1995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58595B"/>
                </a:solidFill>
                <a:latin typeface="Calibri"/>
                <a:cs typeface=""/>
              </a:endParaRPr>
            </a:p>
          </p:txBody>
        </p:sp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C31A011C-401D-CD4F-8F78-EC069E885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5148" y="1718984"/>
              <a:ext cx="212464" cy="80906"/>
            </a:xfrm>
            <a:custGeom>
              <a:avLst/>
              <a:gdLst>
                <a:gd name="T0" fmla="*/ 0 w 2757"/>
                <a:gd name="T1" fmla="*/ 1050 h 1051"/>
                <a:gd name="T2" fmla="*/ 1365 w 2757"/>
                <a:gd name="T3" fmla="*/ 473 h 1051"/>
                <a:gd name="T4" fmla="*/ 2756 w 2757"/>
                <a:gd name="T5" fmla="*/ 1050 h 1051"/>
                <a:gd name="T6" fmla="*/ 2756 w 2757"/>
                <a:gd name="T7" fmla="*/ 0 h 1051"/>
                <a:gd name="T8" fmla="*/ 0 w 2757"/>
                <a:gd name="T9" fmla="*/ 0 h 1051"/>
                <a:gd name="T10" fmla="*/ 0 w 2757"/>
                <a:gd name="T11" fmla="*/ 105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57" h="1051">
                  <a:moveTo>
                    <a:pt x="0" y="1050"/>
                  </a:moveTo>
                  <a:lnTo>
                    <a:pt x="1365" y="473"/>
                  </a:lnTo>
                  <a:lnTo>
                    <a:pt x="2756" y="1050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1050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58595B"/>
                </a:solidFill>
                <a:latin typeface="Calibri"/>
                <a:cs typeface=""/>
              </a:endParaRPr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915224A4-331B-F94B-9163-A6B878D71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154" y="1718983"/>
              <a:ext cx="212464" cy="169971"/>
            </a:xfrm>
            <a:custGeom>
              <a:avLst/>
              <a:gdLst>
                <a:gd name="T0" fmla="*/ 0 w 2757"/>
                <a:gd name="T1" fmla="*/ 2205 h 2206"/>
                <a:gd name="T2" fmla="*/ 2756 w 2757"/>
                <a:gd name="T3" fmla="*/ 1155 h 2206"/>
                <a:gd name="T4" fmla="*/ 2756 w 2757"/>
                <a:gd name="T5" fmla="*/ 0 h 2206"/>
                <a:gd name="T6" fmla="*/ 0 w 2757"/>
                <a:gd name="T7" fmla="*/ 0 h 2206"/>
                <a:gd name="T8" fmla="*/ 0 w 2757"/>
                <a:gd name="T9" fmla="*/ 2205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7" h="2206">
                  <a:moveTo>
                    <a:pt x="0" y="2205"/>
                  </a:moveTo>
                  <a:lnTo>
                    <a:pt x="2756" y="1155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2205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58595B"/>
                </a:solidFill>
                <a:latin typeface="Calibri"/>
                <a:cs typeface=""/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986EA184-2958-8847-B82B-FE0F2E84A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154" y="1573488"/>
              <a:ext cx="212464" cy="125439"/>
            </a:xfrm>
            <a:custGeom>
              <a:avLst/>
              <a:gdLst>
                <a:gd name="T0" fmla="*/ 0 w 2757"/>
                <a:gd name="T1" fmla="*/ 1627 h 1628"/>
                <a:gd name="T2" fmla="*/ 2756 w 2757"/>
                <a:gd name="T3" fmla="*/ 1627 h 1628"/>
                <a:gd name="T4" fmla="*/ 2756 w 2757"/>
                <a:gd name="T5" fmla="*/ 0 h 1628"/>
                <a:gd name="T6" fmla="*/ 0 w 2757"/>
                <a:gd name="T7" fmla="*/ 0 h 1628"/>
                <a:gd name="T8" fmla="*/ 0 w 2757"/>
                <a:gd name="T9" fmla="*/ 1627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7" h="1628">
                  <a:moveTo>
                    <a:pt x="0" y="1627"/>
                  </a:moveTo>
                  <a:lnTo>
                    <a:pt x="2756" y="1627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1627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58595B"/>
                </a:solidFill>
                <a:latin typeface="Calibri"/>
                <a:cs typeface="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AFA8F8B-1B1D-104F-B98A-598DA1996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2014" y="1573488"/>
              <a:ext cx="212464" cy="125439"/>
            </a:xfrm>
            <a:custGeom>
              <a:avLst/>
              <a:gdLst>
                <a:gd name="T0" fmla="*/ 0 w 2757"/>
                <a:gd name="T1" fmla="*/ 1627 h 1628"/>
                <a:gd name="T2" fmla="*/ 2756 w 2757"/>
                <a:gd name="T3" fmla="*/ 1627 h 1628"/>
                <a:gd name="T4" fmla="*/ 2756 w 2757"/>
                <a:gd name="T5" fmla="*/ 0 h 1628"/>
                <a:gd name="T6" fmla="*/ 0 w 2757"/>
                <a:gd name="T7" fmla="*/ 0 h 1628"/>
                <a:gd name="T8" fmla="*/ 0 w 2757"/>
                <a:gd name="T9" fmla="*/ 1627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7" h="1628">
                  <a:moveTo>
                    <a:pt x="0" y="1627"/>
                  </a:moveTo>
                  <a:lnTo>
                    <a:pt x="2756" y="1627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1627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58595B"/>
                </a:solidFill>
                <a:latin typeface="Calibri"/>
                <a:cs typeface=""/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EE6AADDC-4B70-DB48-9538-845605637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2014" y="1425953"/>
              <a:ext cx="212464" cy="125439"/>
            </a:xfrm>
            <a:custGeom>
              <a:avLst/>
              <a:gdLst>
                <a:gd name="T0" fmla="*/ 0 w 2757"/>
                <a:gd name="T1" fmla="*/ 1626 h 1627"/>
                <a:gd name="T2" fmla="*/ 2756 w 2757"/>
                <a:gd name="T3" fmla="*/ 1626 h 1627"/>
                <a:gd name="T4" fmla="*/ 2756 w 2757"/>
                <a:gd name="T5" fmla="*/ 0 h 1627"/>
                <a:gd name="T6" fmla="*/ 0 w 2757"/>
                <a:gd name="T7" fmla="*/ 0 h 1627"/>
                <a:gd name="T8" fmla="*/ 0 w 2757"/>
                <a:gd name="T9" fmla="*/ 1626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7" h="1627">
                  <a:moveTo>
                    <a:pt x="0" y="1626"/>
                  </a:moveTo>
                  <a:lnTo>
                    <a:pt x="2756" y="1626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1626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58595B"/>
                </a:solidFill>
                <a:latin typeface="Calibri"/>
                <a:cs typeface=""/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CA45698F-D69A-F44F-80A9-C42384B5F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2495" y="1573488"/>
              <a:ext cx="182209" cy="125439"/>
            </a:xfrm>
            <a:custGeom>
              <a:avLst/>
              <a:gdLst>
                <a:gd name="T0" fmla="*/ 2283 w 2363"/>
                <a:gd name="T1" fmla="*/ 210 h 1628"/>
                <a:gd name="T2" fmla="*/ 2283 w 2363"/>
                <a:gd name="T3" fmla="*/ 210 h 1628"/>
                <a:gd name="T4" fmla="*/ 2362 w 2363"/>
                <a:gd name="T5" fmla="*/ 0 h 1628"/>
                <a:gd name="T6" fmla="*/ 0 w 2363"/>
                <a:gd name="T7" fmla="*/ 0 h 1628"/>
                <a:gd name="T8" fmla="*/ 0 w 2363"/>
                <a:gd name="T9" fmla="*/ 1627 h 1628"/>
                <a:gd name="T10" fmla="*/ 1942 w 2363"/>
                <a:gd name="T11" fmla="*/ 1627 h 1628"/>
                <a:gd name="T12" fmla="*/ 2283 w 2363"/>
                <a:gd name="T13" fmla="*/ 21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3" h="1628">
                  <a:moveTo>
                    <a:pt x="2283" y="210"/>
                  </a:moveTo>
                  <a:lnTo>
                    <a:pt x="2283" y="210"/>
                  </a:lnTo>
                  <a:cubicBezTo>
                    <a:pt x="2283" y="131"/>
                    <a:pt x="2336" y="52"/>
                    <a:pt x="23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7"/>
                    <a:pt x="0" y="1627"/>
                    <a:pt x="0" y="1627"/>
                  </a:cubicBezTo>
                  <a:cubicBezTo>
                    <a:pt x="1942" y="1627"/>
                    <a:pt x="1942" y="1627"/>
                    <a:pt x="1942" y="1627"/>
                  </a:cubicBezTo>
                  <a:cubicBezTo>
                    <a:pt x="2073" y="1155"/>
                    <a:pt x="2152" y="682"/>
                    <a:pt x="2283" y="210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58595B"/>
                </a:solidFill>
                <a:latin typeface="Calibri"/>
                <a:cs typeface=""/>
              </a:endParaRPr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7480DE81-2702-5442-9952-77770A737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2495" y="1718983"/>
              <a:ext cx="212464" cy="169971"/>
            </a:xfrm>
            <a:custGeom>
              <a:avLst/>
              <a:gdLst>
                <a:gd name="T0" fmla="*/ 1811 w 2757"/>
                <a:gd name="T1" fmla="*/ 998 h 2206"/>
                <a:gd name="T2" fmla="*/ 1811 w 2757"/>
                <a:gd name="T3" fmla="*/ 998 h 2206"/>
                <a:gd name="T4" fmla="*/ 1732 w 2757"/>
                <a:gd name="T5" fmla="*/ 578 h 2206"/>
                <a:gd name="T6" fmla="*/ 1863 w 2757"/>
                <a:gd name="T7" fmla="*/ 0 h 2206"/>
                <a:gd name="T8" fmla="*/ 0 w 2757"/>
                <a:gd name="T9" fmla="*/ 0 h 2206"/>
                <a:gd name="T10" fmla="*/ 0 w 2757"/>
                <a:gd name="T11" fmla="*/ 1155 h 2206"/>
                <a:gd name="T12" fmla="*/ 2756 w 2757"/>
                <a:gd name="T13" fmla="*/ 2205 h 2206"/>
                <a:gd name="T14" fmla="*/ 2756 w 2757"/>
                <a:gd name="T15" fmla="*/ 2153 h 2206"/>
                <a:gd name="T16" fmla="*/ 1811 w 2757"/>
                <a:gd name="T17" fmla="*/ 998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57" h="2206">
                  <a:moveTo>
                    <a:pt x="1811" y="998"/>
                  </a:moveTo>
                  <a:lnTo>
                    <a:pt x="1811" y="998"/>
                  </a:lnTo>
                  <a:cubicBezTo>
                    <a:pt x="1732" y="866"/>
                    <a:pt x="1679" y="683"/>
                    <a:pt x="1732" y="578"/>
                  </a:cubicBezTo>
                  <a:cubicBezTo>
                    <a:pt x="1758" y="342"/>
                    <a:pt x="1811" y="184"/>
                    <a:pt x="18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55"/>
                    <a:pt x="0" y="1155"/>
                    <a:pt x="0" y="1155"/>
                  </a:cubicBezTo>
                  <a:cubicBezTo>
                    <a:pt x="2756" y="2205"/>
                    <a:pt x="2756" y="2205"/>
                    <a:pt x="2756" y="2205"/>
                  </a:cubicBezTo>
                  <a:cubicBezTo>
                    <a:pt x="2756" y="2153"/>
                    <a:pt x="2756" y="2153"/>
                    <a:pt x="2756" y="2153"/>
                  </a:cubicBezTo>
                  <a:cubicBezTo>
                    <a:pt x="2467" y="1759"/>
                    <a:pt x="2152" y="1391"/>
                    <a:pt x="1811" y="998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58595B"/>
                </a:solidFill>
                <a:latin typeface="Calibri"/>
                <a:cs typeface="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6D0E9EA8-432C-B646-AD28-4176DD194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3967" y="1741420"/>
              <a:ext cx="80906" cy="76827"/>
            </a:xfrm>
            <a:custGeom>
              <a:avLst/>
              <a:gdLst>
                <a:gd name="T0" fmla="*/ 866 w 1051"/>
                <a:gd name="T1" fmla="*/ 656 h 998"/>
                <a:gd name="T2" fmla="*/ 866 w 1051"/>
                <a:gd name="T3" fmla="*/ 656 h 998"/>
                <a:gd name="T4" fmla="*/ 1024 w 1051"/>
                <a:gd name="T5" fmla="*/ 315 h 998"/>
                <a:gd name="T6" fmla="*/ 998 w 1051"/>
                <a:gd name="T7" fmla="*/ 105 h 998"/>
                <a:gd name="T8" fmla="*/ 788 w 1051"/>
                <a:gd name="T9" fmla="*/ 0 h 998"/>
                <a:gd name="T10" fmla="*/ 788 w 1051"/>
                <a:gd name="T11" fmla="*/ 0 h 998"/>
                <a:gd name="T12" fmla="*/ 735 w 1051"/>
                <a:gd name="T13" fmla="*/ 0 h 998"/>
                <a:gd name="T14" fmla="*/ 131 w 1051"/>
                <a:gd name="T15" fmla="*/ 105 h 998"/>
                <a:gd name="T16" fmla="*/ 26 w 1051"/>
                <a:gd name="T17" fmla="*/ 184 h 998"/>
                <a:gd name="T18" fmla="*/ 26 w 1051"/>
                <a:gd name="T19" fmla="*/ 341 h 998"/>
                <a:gd name="T20" fmla="*/ 525 w 1051"/>
                <a:gd name="T21" fmla="*/ 971 h 998"/>
                <a:gd name="T22" fmla="*/ 630 w 1051"/>
                <a:gd name="T23" fmla="*/ 997 h 998"/>
                <a:gd name="T24" fmla="*/ 788 w 1051"/>
                <a:gd name="T25" fmla="*/ 892 h 998"/>
                <a:gd name="T26" fmla="*/ 866 w 1051"/>
                <a:gd name="T27" fmla="*/ 656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1" h="998">
                  <a:moveTo>
                    <a:pt x="866" y="656"/>
                  </a:moveTo>
                  <a:lnTo>
                    <a:pt x="866" y="656"/>
                  </a:lnTo>
                  <a:cubicBezTo>
                    <a:pt x="919" y="551"/>
                    <a:pt x="971" y="420"/>
                    <a:pt x="1024" y="315"/>
                  </a:cubicBezTo>
                  <a:cubicBezTo>
                    <a:pt x="1050" y="236"/>
                    <a:pt x="1024" y="184"/>
                    <a:pt x="998" y="105"/>
                  </a:cubicBezTo>
                  <a:cubicBezTo>
                    <a:pt x="945" y="53"/>
                    <a:pt x="866" y="0"/>
                    <a:pt x="788" y="0"/>
                  </a:cubicBezTo>
                  <a:lnTo>
                    <a:pt x="788" y="0"/>
                  </a:lnTo>
                  <a:cubicBezTo>
                    <a:pt x="735" y="0"/>
                    <a:pt x="735" y="0"/>
                    <a:pt x="735" y="0"/>
                  </a:cubicBezTo>
                  <a:cubicBezTo>
                    <a:pt x="551" y="26"/>
                    <a:pt x="341" y="79"/>
                    <a:pt x="131" y="105"/>
                  </a:cubicBezTo>
                  <a:cubicBezTo>
                    <a:pt x="79" y="131"/>
                    <a:pt x="53" y="158"/>
                    <a:pt x="26" y="184"/>
                  </a:cubicBezTo>
                  <a:cubicBezTo>
                    <a:pt x="0" y="236"/>
                    <a:pt x="26" y="315"/>
                    <a:pt x="26" y="341"/>
                  </a:cubicBezTo>
                  <a:cubicBezTo>
                    <a:pt x="131" y="604"/>
                    <a:pt x="315" y="814"/>
                    <a:pt x="525" y="971"/>
                  </a:cubicBezTo>
                  <a:cubicBezTo>
                    <a:pt x="551" y="971"/>
                    <a:pt x="578" y="997"/>
                    <a:pt x="630" y="997"/>
                  </a:cubicBezTo>
                  <a:cubicBezTo>
                    <a:pt x="656" y="997"/>
                    <a:pt x="735" y="997"/>
                    <a:pt x="788" y="892"/>
                  </a:cubicBezTo>
                  <a:cubicBezTo>
                    <a:pt x="814" y="814"/>
                    <a:pt x="840" y="735"/>
                    <a:pt x="866" y="656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58595B"/>
                </a:solidFill>
                <a:latin typeface="Calibri"/>
                <a:cs typeface="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9ABEF2-8FBB-EE47-8090-071F4F689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8103" y="1613941"/>
              <a:ext cx="77167" cy="78867"/>
            </a:xfrm>
            <a:custGeom>
              <a:avLst/>
              <a:gdLst>
                <a:gd name="T0" fmla="*/ 105 w 999"/>
                <a:gd name="T1" fmla="*/ 630 h 1024"/>
                <a:gd name="T2" fmla="*/ 105 w 999"/>
                <a:gd name="T3" fmla="*/ 630 h 1024"/>
                <a:gd name="T4" fmla="*/ 289 w 999"/>
                <a:gd name="T5" fmla="*/ 787 h 1024"/>
                <a:gd name="T6" fmla="*/ 578 w 999"/>
                <a:gd name="T7" fmla="*/ 997 h 1024"/>
                <a:gd name="T8" fmla="*/ 735 w 999"/>
                <a:gd name="T9" fmla="*/ 1023 h 1024"/>
                <a:gd name="T10" fmla="*/ 971 w 999"/>
                <a:gd name="T11" fmla="*/ 787 h 1024"/>
                <a:gd name="T12" fmla="*/ 998 w 999"/>
                <a:gd name="T13" fmla="*/ 498 h 1024"/>
                <a:gd name="T14" fmla="*/ 998 w 999"/>
                <a:gd name="T15" fmla="*/ 262 h 1024"/>
                <a:gd name="T16" fmla="*/ 998 w 999"/>
                <a:gd name="T17" fmla="*/ 262 h 1024"/>
                <a:gd name="T18" fmla="*/ 998 w 999"/>
                <a:gd name="T19" fmla="*/ 236 h 1024"/>
                <a:gd name="T20" fmla="*/ 971 w 999"/>
                <a:gd name="T21" fmla="*/ 78 h 1024"/>
                <a:gd name="T22" fmla="*/ 788 w 999"/>
                <a:gd name="T23" fmla="*/ 26 h 1024"/>
                <a:gd name="T24" fmla="*/ 79 w 999"/>
                <a:gd name="T25" fmla="*/ 367 h 1024"/>
                <a:gd name="T26" fmla="*/ 26 w 999"/>
                <a:gd name="T27" fmla="*/ 498 h 1024"/>
                <a:gd name="T28" fmla="*/ 105 w 999"/>
                <a:gd name="T29" fmla="*/ 63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99" h="1024">
                  <a:moveTo>
                    <a:pt x="105" y="630"/>
                  </a:moveTo>
                  <a:lnTo>
                    <a:pt x="105" y="630"/>
                  </a:lnTo>
                  <a:cubicBezTo>
                    <a:pt x="158" y="682"/>
                    <a:pt x="236" y="735"/>
                    <a:pt x="289" y="787"/>
                  </a:cubicBezTo>
                  <a:cubicBezTo>
                    <a:pt x="394" y="840"/>
                    <a:pt x="499" y="918"/>
                    <a:pt x="578" y="997"/>
                  </a:cubicBezTo>
                  <a:cubicBezTo>
                    <a:pt x="630" y="1023"/>
                    <a:pt x="683" y="1023"/>
                    <a:pt x="735" y="1023"/>
                  </a:cubicBezTo>
                  <a:cubicBezTo>
                    <a:pt x="866" y="1023"/>
                    <a:pt x="945" y="944"/>
                    <a:pt x="971" y="787"/>
                  </a:cubicBezTo>
                  <a:cubicBezTo>
                    <a:pt x="971" y="682"/>
                    <a:pt x="971" y="603"/>
                    <a:pt x="998" y="498"/>
                  </a:cubicBezTo>
                  <a:cubicBezTo>
                    <a:pt x="998" y="262"/>
                    <a:pt x="998" y="262"/>
                    <a:pt x="998" y="262"/>
                  </a:cubicBezTo>
                  <a:lnTo>
                    <a:pt x="998" y="262"/>
                  </a:lnTo>
                  <a:lnTo>
                    <a:pt x="998" y="236"/>
                  </a:lnTo>
                  <a:cubicBezTo>
                    <a:pt x="998" y="157"/>
                    <a:pt x="998" y="105"/>
                    <a:pt x="971" y="78"/>
                  </a:cubicBezTo>
                  <a:cubicBezTo>
                    <a:pt x="945" y="52"/>
                    <a:pt x="893" y="0"/>
                    <a:pt x="788" y="26"/>
                  </a:cubicBezTo>
                  <a:cubicBezTo>
                    <a:pt x="499" y="78"/>
                    <a:pt x="263" y="183"/>
                    <a:pt x="79" y="367"/>
                  </a:cubicBezTo>
                  <a:cubicBezTo>
                    <a:pt x="79" y="393"/>
                    <a:pt x="0" y="420"/>
                    <a:pt x="26" y="498"/>
                  </a:cubicBezTo>
                  <a:cubicBezTo>
                    <a:pt x="26" y="551"/>
                    <a:pt x="53" y="603"/>
                    <a:pt x="105" y="630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58595B"/>
                </a:solidFill>
                <a:latin typeface="Calibri"/>
                <a:cs typeface="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FA39D6D8-D5C4-FC47-BD3F-EECFACE0D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7848" y="1664593"/>
              <a:ext cx="77167" cy="78867"/>
            </a:xfrm>
            <a:custGeom>
              <a:avLst/>
              <a:gdLst>
                <a:gd name="T0" fmla="*/ 237 w 999"/>
                <a:gd name="T1" fmla="*/ 1023 h 1024"/>
                <a:gd name="T2" fmla="*/ 237 w 999"/>
                <a:gd name="T3" fmla="*/ 1023 h 1024"/>
                <a:gd name="T4" fmla="*/ 499 w 999"/>
                <a:gd name="T5" fmla="*/ 945 h 1024"/>
                <a:gd name="T6" fmla="*/ 788 w 999"/>
                <a:gd name="T7" fmla="*/ 866 h 1024"/>
                <a:gd name="T8" fmla="*/ 972 w 999"/>
                <a:gd name="T9" fmla="*/ 682 h 1024"/>
                <a:gd name="T10" fmla="*/ 893 w 999"/>
                <a:gd name="T11" fmla="*/ 446 h 1024"/>
                <a:gd name="T12" fmla="*/ 630 w 999"/>
                <a:gd name="T13" fmla="*/ 210 h 1024"/>
                <a:gd name="T14" fmla="*/ 447 w 999"/>
                <a:gd name="T15" fmla="*/ 52 h 1024"/>
                <a:gd name="T16" fmla="*/ 315 w 999"/>
                <a:gd name="T17" fmla="*/ 0 h 1024"/>
                <a:gd name="T18" fmla="*/ 184 w 999"/>
                <a:gd name="T19" fmla="*/ 105 h 1024"/>
                <a:gd name="T20" fmla="*/ 0 w 999"/>
                <a:gd name="T21" fmla="*/ 761 h 1024"/>
                <a:gd name="T22" fmla="*/ 0 w 999"/>
                <a:gd name="T23" fmla="*/ 787 h 1024"/>
                <a:gd name="T24" fmla="*/ 0 w 999"/>
                <a:gd name="T25" fmla="*/ 840 h 1024"/>
                <a:gd name="T26" fmla="*/ 53 w 999"/>
                <a:gd name="T27" fmla="*/ 971 h 1024"/>
                <a:gd name="T28" fmla="*/ 158 w 999"/>
                <a:gd name="T29" fmla="*/ 1023 h 1024"/>
                <a:gd name="T30" fmla="*/ 237 w 999"/>
                <a:gd name="T31" fmla="*/ 1023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9" h="1024">
                  <a:moveTo>
                    <a:pt x="237" y="1023"/>
                  </a:moveTo>
                  <a:lnTo>
                    <a:pt x="237" y="1023"/>
                  </a:lnTo>
                  <a:cubicBezTo>
                    <a:pt x="315" y="997"/>
                    <a:pt x="394" y="971"/>
                    <a:pt x="499" y="945"/>
                  </a:cubicBezTo>
                  <a:cubicBezTo>
                    <a:pt x="604" y="918"/>
                    <a:pt x="683" y="892"/>
                    <a:pt x="788" y="866"/>
                  </a:cubicBezTo>
                  <a:cubicBezTo>
                    <a:pt x="893" y="813"/>
                    <a:pt x="945" y="761"/>
                    <a:pt x="972" y="682"/>
                  </a:cubicBezTo>
                  <a:cubicBezTo>
                    <a:pt x="998" y="603"/>
                    <a:pt x="945" y="498"/>
                    <a:pt x="893" y="446"/>
                  </a:cubicBezTo>
                  <a:cubicBezTo>
                    <a:pt x="814" y="367"/>
                    <a:pt x="709" y="288"/>
                    <a:pt x="630" y="210"/>
                  </a:cubicBezTo>
                  <a:cubicBezTo>
                    <a:pt x="578" y="157"/>
                    <a:pt x="499" y="105"/>
                    <a:pt x="447" y="52"/>
                  </a:cubicBezTo>
                  <a:cubicBezTo>
                    <a:pt x="420" y="26"/>
                    <a:pt x="368" y="0"/>
                    <a:pt x="315" y="0"/>
                  </a:cubicBezTo>
                  <a:cubicBezTo>
                    <a:pt x="263" y="0"/>
                    <a:pt x="210" y="26"/>
                    <a:pt x="184" y="105"/>
                  </a:cubicBezTo>
                  <a:cubicBezTo>
                    <a:pt x="53" y="315"/>
                    <a:pt x="0" y="525"/>
                    <a:pt x="0" y="761"/>
                  </a:cubicBezTo>
                  <a:cubicBezTo>
                    <a:pt x="0" y="787"/>
                    <a:pt x="0" y="787"/>
                    <a:pt x="0" y="787"/>
                  </a:cubicBezTo>
                  <a:cubicBezTo>
                    <a:pt x="0" y="813"/>
                    <a:pt x="0" y="813"/>
                    <a:pt x="0" y="840"/>
                  </a:cubicBezTo>
                  <a:cubicBezTo>
                    <a:pt x="0" y="866"/>
                    <a:pt x="0" y="945"/>
                    <a:pt x="53" y="971"/>
                  </a:cubicBezTo>
                  <a:cubicBezTo>
                    <a:pt x="79" y="1023"/>
                    <a:pt x="105" y="1023"/>
                    <a:pt x="158" y="1023"/>
                  </a:cubicBezTo>
                  <a:cubicBezTo>
                    <a:pt x="184" y="1023"/>
                    <a:pt x="210" y="1023"/>
                    <a:pt x="237" y="1023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58595B"/>
                </a:solidFill>
                <a:latin typeface="Calibri"/>
                <a:cs typeface="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47B3850B-EAAF-0E44-8EF2-EFE0BC7C3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1049" y="1615981"/>
              <a:ext cx="77167" cy="76827"/>
            </a:xfrm>
            <a:custGeom>
              <a:avLst/>
              <a:gdLst>
                <a:gd name="T0" fmla="*/ 53 w 999"/>
                <a:gd name="T1" fmla="*/ 787 h 998"/>
                <a:gd name="T2" fmla="*/ 53 w 999"/>
                <a:gd name="T3" fmla="*/ 787 h 998"/>
                <a:gd name="T4" fmla="*/ 289 w 999"/>
                <a:gd name="T5" fmla="*/ 997 h 998"/>
                <a:gd name="T6" fmla="*/ 289 w 999"/>
                <a:gd name="T7" fmla="*/ 997 h 998"/>
                <a:gd name="T8" fmla="*/ 315 w 999"/>
                <a:gd name="T9" fmla="*/ 997 h 998"/>
                <a:gd name="T10" fmla="*/ 420 w 999"/>
                <a:gd name="T11" fmla="*/ 971 h 998"/>
                <a:gd name="T12" fmla="*/ 709 w 999"/>
                <a:gd name="T13" fmla="*/ 761 h 998"/>
                <a:gd name="T14" fmla="*/ 919 w 999"/>
                <a:gd name="T15" fmla="*/ 604 h 998"/>
                <a:gd name="T16" fmla="*/ 998 w 999"/>
                <a:gd name="T17" fmla="*/ 472 h 998"/>
                <a:gd name="T18" fmla="*/ 945 w 999"/>
                <a:gd name="T19" fmla="*/ 341 h 998"/>
                <a:gd name="T20" fmla="*/ 210 w 999"/>
                <a:gd name="T21" fmla="*/ 0 h 998"/>
                <a:gd name="T22" fmla="*/ 158 w 999"/>
                <a:gd name="T23" fmla="*/ 0 h 998"/>
                <a:gd name="T24" fmla="*/ 53 w 999"/>
                <a:gd name="T25" fmla="*/ 52 h 998"/>
                <a:gd name="T26" fmla="*/ 0 w 999"/>
                <a:gd name="T27" fmla="*/ 184 h 998"/>
                <a:gd name="T28" fmla="*/ 27 w 999"/>
                <a:gd name="T29" fmla="*/ 446 h 998"/>
                <a:gd name="T30" fmla="*/ 53 w 999"/>
                <a:gd name="T31" fmla="*/ 787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9" h="998">
                  <a:moveTo>
                    <a:pt x="53" y="787"/>
                  </a:moveTo>
                  <a:lnTo>
                    <a:pt x="53" y="787"/>
                  </a:lnTo>
                  <a:cubicBezTo>
                    <a:pt x="53" y="918"/>
                    <a:pt x="158" y="997"/>
                    <a:pt x="289" y="997"/>
                  </a:cubicBezTo>
                  <a:lnTo>
                    <a:pt x="289" y="997"/>
                  </a:lnTo>
                  <a:cubicBezTo>
                    <a:pt x="315" y="997"/>
                    <a:pt x="315" y="997"/>
                    <a:pt x="315" y="997"/>
                  </a:cubicBezTo>
                  <a:cubicBezTo>
                    <a:pt x="342" y="997"/>
                    <a:pt x="368" y="997"/>
                    <a:pt x="420" y="971"/>
                  </a:cubicBezTo>
                  <a:cubicBezTo>
                    <a:pt x="499" y="892"/>
                    <a:pt x="604" y="840"/>
                    <a:pt x="709" y="761"/>
                  </a:cubicBezTo>
                  <a:cubicBezTo>
                    <a:pt x="762" y="709"/>
                    <a:pt x="840" y="656"/>
                    <a:pt x="919" y="604"/>
                  </a:cubicBezTo>
                  <a:cubicBezTo>
                    <a:pt x="972" y="551"/>
                    <a:pt x="998" y="525"/>
                    <a:pt x="998" y="472"/>
                  </a:cubicBezTo>
                  <a:cubicBezTo>
                    <a:pt x="998" y="446"/>
                    <a:pt x="998" y="394"/>
                    <a:pt x="945" y="341"/>
                  </a:cubicBezTo>
                  <a:cubicBezTo>
                    <a:pt x="735" y="157"/>
                    <a:pt x="473" y="52"/>
                    <a:pt x="210" y="0"/>
                  </a:cubicBezTo>
                  <a:cubicBezTo>
                    <a:pt x="184" y="0"/>
                    <a:pt x="184" y="0"/>
                    <a:pt x="158" y="0"/>
                  </a:cubicBezTo>
                  <a:cubicBezTo>
                    <a:pt x="132" y="0"/>
                    <a:pt x="79" y="0"/>
                    <a:pt x="53" y="52"/>
                  </a:cubicBezTo>
                  <a:cubicBezTo>
                    <a:pt x="27" y="79"/>
                    <a:pt x="0" y="131"/>
                    <a:pt x="0" y="184"/>
                  </a:cubicBezTo>
                  <a:cubicBezTo>
                    <a:pt x="27" y="262"/>
                    <a:pt x="27" y="367"/>
                    <a:pt x="27" y="446"/>
                  </a:cubicBezTo>
                  <a:cubicBezTo>
                    <a:pt x="27" y="551"/>
                    <a:pt x="27" y="682"/>
                    <a:pt x="53" y="787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58595B"/>
                </a:solidFill>
                <a:latin typeface="Calibri"/>
                <a:cs typeface=""/>
              </a:endParaRPr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86B524B7-8592-7649-94F9-4ED70447B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2834" y="1698927"/>
              <a:ext cx="52691" cy="52691"/>
            </a:xfrm>
            <a:custGeom>
              <a:avLst/>
              <a:gdLst>
                <a:gd name="T0" fmla="*/ 0 w 683"/>
                <a:gd name="T1" fmla="*/ 341 h 683"/>
                <a:gd name="T2" fmla="*/ 0 w 683"/>
                <a:gd name="T3" fmla="*/ 341 h 683"/>
                <a:gd name="T4" fmla="*/ 341 w 683"/>
                <a:gd name="T5" fmla="*/ 682 h 683"/>
                <a:gd name="T6" fmla="*/ 682 w 683"/>
                <a:gd name="T7" fmla="*/ 341 h 683"/>
                <a:gd name="T8" fmla="*/ 341 w 683"/>
                <a:gd name="T9" fmla="*/ 0 h 683"/>
                <a:gd name="T10" fmla="*/ 0 w 683"/>
                <a:gd name="T11" fmla="*/ 341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3" h="683">
                  <a:moveTo>
                    <a:pt x="0" y="341"/>
                  </a:moveTo>
                  <a:lnTo>
                    <a:pt x="0" y="341"/>
                  </a:lnTo>
                  <a:cubicBezTo>
                    <a:pt x="0" y="551"/>
                    <a:pt x="157" y="682"/>
                    <a:pt x="341" y="682"/>
                  </a:cubicBezTo>
                  <a:cubicBezTo>
                    <a:pt x="551" y="682"/>
                    <a:pt x="682" y="551"/>
                    <a:pt x="682" y="341"/>
                  </a:cubicBezTo>
                  <a:cubicBezTo>
                    <a:pt x="682" y="157"/>
                    <a:pt x="551" y="0"/>
                    <a:pt x="341" y="0"/>
                  </a:cubicBezTo>
                  <a:cubicBezTo>
                    <a:pt x="157" y="0"/>
                    <a:pt x="0" y="157"/>
                    <a:pt x="0" y="341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58595B"/>
                </a:solidFill>
                <a:latin typeface="Calibri"/>
                <a:cs typeface=""/>
              </a:endParaRPr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92DE443-50E6-7C4C-8E28-077DABE45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304" y="1664593"/>
              <a:ext cx="77167" cy="78867"/>
            </a:xfrm>
            <a:custGeom>
              <a:avLst/>
              <a:gdLst>
                <a:gd name="T0" fmla="*/ 683 w 999"/>
                <a:gd name="T1" fmla="*/ 0 h 1024"/>
                <a:gd name="T2" fmla="*/ 683 w 999"/>
                <a:gd name="T3" fmla="*/ 0 h 1024"/>
                <a:gd name="T4" fmla="*/ 551 w 999"/>
                <a:gd name="T5" fmla="*/ 52 h 1024"/>
                <a:gd name="T6" fmla="*/ 131 w 999"/>
                <a:gd name="T7" fmla="*/ 420 h 1024"/>
                <a:gd name="T8" fmla="*/ 53 w 999"/>
                <a:gd name="T9" fmla="*/ 682 h 1024"/>
                <a:gd name="T10" fmla="*/ 236 w 999"/>
                <a:gd name="T11" fmla="*/ 866 h 1024"/>
                <a:gd name="T12" fmla="*/ 525 w 999"/>
                <a:gd name="T13" fmla="*/ 945 h 1024"/>
                <a:gd name="T14" fmla="*/ 709 w 999"/>
                <a:gd name="T15" fmla="*/ 997 h 1024"/>
                <a:gd name="T16" fmla="*/ 840 w 999"/>
                <a:gd name="T17" fmla="*/ 1023 h 1024"/>
                <a:gd name="T18" fmla="*/ 840 w 999"/>
                <a:gd name="T19" fmla="*/ 1023 h 1024"/>
                <a:gd name="T20" fmla="*/ 945 w 999"/>
                <a:gd name="T21" fmla="*/ 971 h 1024"/>
                <a:gd name="T22" fmla="*/ 998 w 999"/>
                <a:gd name="T23" fmla="*/ 708 h 1024"/>
                <a:gd name="T24" fmla="*/ 840 w 999"/>
                <a:gd name="T25" fmla="*/ 105 h 1024"/>
                <a:gd name="T26" fmla="*/ 683 w 999"/>
                <a:gd name="T27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9" h="1024">
                  <a:moveTo>
                    <a:pt x="683" y="0"/>
                  </a:moveTo>
                  <a:lnTo>
                    <a:pt x="683" y="0"/>
                  </a:lnTo>
                  <a:cubicBezTo>
                    <a:pt x="630" y="0"/>
                    <a:pt x="578" y="26"/>
                    <a:pt x="551" y="52"/>
                  </a:cubicBezTo>
                  <a:cubicBezTo>
                    <a:pt x="420" y="184"/>
                    <a:pt x="289" y="315"/>
                    <a:pt x="131" y="420"/>
                  </a:cubicBezTo>
                  <a:cubicBezTo>
                    <a:pt x="105" y="446"/>
                    <a:pt x="0" y="551"/>
                    <a:pt x="53" y="682"/>
                  </a:cubicBezTo>
                  <a:cubicBezTo>
                    <a:pt x="79" y="813"/>
                    <a:pt x="184" y="840"/>
                    <a:pt x="236" y="866"/>
                  </a:cubicBezTo>
                  <a:cubicBezTo>
                    <a:pt x="341" y="892"/>
                    <a:pt x="446" y="918"/>
                    <a:pt x="525" y="945"/>
                  </a:cubicBezTo>
                  <a:cubicBezTo>
                    <a:pt x="709" y="997"/>
                    <a:pt x="709" y="997"/>
                    <a:pt x="709" y="997"/>
                  </a:cubicBezTo>
                  <a:cubicBezTo>
                    <a:pt x="761" y="1023"/>
                    <a:pt x="788" y="1023"/>
                    <a:pt x="840" y="1023"/>
                  </a:cubicBezTo>
                  <a:lnTo>
                    <a:pt x="840" y="1023"/>
                  </a:lnTo>
                  <a:cubicBezTo>
                    <a:pt x="893" y="1023"/>
                    <a:pt x="919" y="997"/>
                    <a:pt x="945" y="971"/>
                  </a:cubicBezTo>
                  <a:cubicBezTo>
                    <a:pt x="998" y="918"/>
                    <a:pt x="998" y="840"/>
                    <a:pt x="998" y="708"/>
                  </a:cubicBezTo>
                  <a:cubicBezTo>
                    <a:pt x="998" y="525"/>
                    <a:pt x="945" y="315"/>
                    <a:pt x="840" y="105"/>
                  </a:cubicBezTo>
                  <a:cubicBezTo>
                    <a:pt x="788" y="26"/>
                    <a:pt x="735" y="0"/>
                    <a:pt x="683" y="0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58595B"/>
                </a:solidFill>
                <a:latin typeface="Calibri"/>
                <a:cs typeface=""/>
              </a:endParaRPr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ADA65D07-6DE4-2544-8223-0E32408EF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438" y="1761476"/>
              <a:ext cx="91105" cy="75127"/>
            </a:xfrm>
            <a:custGeom>
              <a:avLst/>
              <a:gdLst>
                <a:gd name="T0" fmla="*/ 1024 w 1183"/>
                <a:gd name="T1" fmla="*/ 552 h 973"/>
                <a:gd name="T2" fmla="*/ 1024 w 1183"/>
                <a:gd name="T3" fmla="*/ 552 h 973"/>
                <a:gd name="T4" fmla="*/ 788 w 1183"/>
                <a:gd name="T5" fmla="*/ 132 h 973"/>
                <a:gd name="T6" fmla="*/ 578 w 1183"/>
                <a:gd name="T7" fmla="*/ 0 h 973"/>
                <a:gd name="T8" fmla="*/ 394 w 1183"/>
                <a:gd name="T9" fmla="*/ 132 h 973"/>
                <a:gd name="T10" fmla="*/ 158 w 1183"/>
                <a:gd name="T11" fmla="*/ 552 h 973"/>
                <a:gd name="T12" fmla="*/ 79 w 1183"/>
                <a:gd name="T13" fmla="*/ 709 h 973"/>
                <a:gd name="T14" fmla="*/ 0 w 1183"/>
                <a:gd name="T15" fmla="*/ 840 h 973"/>
                <a:gd name="T16" fmla="*/ 132 w 1183"/>
                <a:gd name="T17" fmla="*/ 893 h 973"/>
                <a:gd name="T18" fmla="*/ 604 w 1183"/>
                <a:gd name="T19" fmla="*/ 972 h 973"/>
                <a:gd name="T20" fmla="*/ 1050 w 1183"/>
                <a:gd name="T21" fmla="*/ 893 h 973"/>
                <a:gd name="T22" fmla="*/ 1182 w 1183"/>
                <a:gd name="T23" fmla="*/ 840 h 973"/>
                <a:gd name="T24" fmla="*/ 1129 w 1183"/>
                <a:gd name="T25" fmla="*/ 709 h 973"/>
                <a:gd name="T26" fmla="*/ 1024 w 1183"/>
                <a:gd name="T27" fmla="*/ 552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83" h="973">
                  <a:moveTo>
                    <a:pt x="1024" y="552"/>
                  </a:moveTo>
                  <a:lnTo>
                    <a:pt x="1024" y="552"/>
                  </a:lnTo>
                  <a:cubicBezTo>
                    <a:pt x="945" y="420"/>
                    <a:pt x="867" y="263"/>
                    <a:pt x="788" y="132"/>
                  </a:cubicBezTo>
                  <a:cubicBezTo>
                    <a:pt x="762" y="53"/>
                    <a:pt x="683" y="0"/>
                    <a:pt x="578" y="0"/>
                  </a:cubicBezTo>
                  <a:cubicBezTo>
                    <a:pt x="499" y="0"/>
                    <a:pt x="447" y="53"/>
                    <a:pt x="394" y="132"/>
                  </a:cubicBezTo>
                  <a:cubicBezTo>
                    <a:pt x="315" y="263"/>
                    <a:pt x="237" y="394"/>
                    <a:pt x="158" y="552"/>
                  </a:cubicBezTo>
                  <a:cubicBezTo>
                    <a:pt x="132" y="604"/>
                    <a:pt x="105" y="657"/>
                    <a:pt x="79" y="709"/>
                  </a:cubicBezTo>
                  <a:cubicBezTo>
                    <a:pt x="0" y="840"/>
                    <a:pt x="0" y="840"/>
                    <a:pt x="0" y="840"/>
                  </a:cubicBezTo>
                  <a:cubicBezTo>
                    <a:pt x="132" y="893"/>
                    <a:pt x="132" y="893"/>
                    <a:pt x="132" y="893"/>
                  </a:cubicBezTo>
                  <a:cubicBezTo>
                    <a:pt x="315" y="945"/>
                    <a:pt x="447" y="972"/>
                    <a:pt x="604" y="972"/>
                  </a:cubicBezTo>
                  <a:cubicBezTo>
                    <a:pt x="762" y="972"/>
                    <a:pt x="893" y="945"/>
                    <a:pt x="1050" y="893"/>
                  </a:cubicBezTo>
                  <a:cubicBezTo>
                    <a:pt x="1182" y="840"/>
                    <a:pt x="1182" y="840"/>
                    <a:pt x="1182" y="840"/>
                  </a:cubicBezTo>
                  <a:cubicBezTo>
                    <a:pt x="1129" y="709"/>
                    <a:pt x="1129" y="709"/>
                    <a:pt x="1129" y="709"/>
                  </a:cubicBezTo>
                  <a:cubicBezTo>
                    <a:pt x="1077" y="657"/>
                    <a:pt x="1050" y="604"/>
                    <a:pt x="1024" y="552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58595B"/>
                </a:solidFill>
                <a:latin typeface="Calibri"/>
                <a:cs typeface=""/>
              </a:endParaRPr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13287F8F-A3FB-1A48-B43B-F7D89E5AF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0370" y="1486463"/>
              <a:ext cx="473539" cy="457223"/>
            </a:xfrm>
            <a:custGeom>
              <a:avLst/>
              <a:gdLst>
                <a:gd name="T0" fmla="*/ 6116 w 6143"/>
                <a:gd name="T1" fmla="*/ 3569 h 5933"/>
                <a:gd name="T2" fmla="*/ 5302 w 6143"/>
                <a:gd name="T3" fmla="*/ 1024 h 5933"/>
                <a:gd name="T4" fmla="*/ 2835 w 6143"/>
                <a:gd name="T5" fmla="*/ 79 h 5933"/>
                <a:gd name="T6" fmla="*/ 525 w 6143"/>
                <a:gd name="T7" fmla="*/ 1418 h 5933"/>
                <a:gd name="T8" fmla="*/ 131 w 6143"/>
                <a:gd name="T9" fmla="*/ 3989 h 5933"/>
                <a:gd name="T10" fmla="*/ 1942 w 6143"/>
                <a:gd name="T11" fmla="*/ 5932 h 5933"/>
                <a:gd name="T12" fmla="*/ 4226 w 6143"/>
                <a:gd name="T13" fmla="*/ 5932 h 5933"/>
                <a:gd name="T14" fmla="*/ 4751 w 6143"/>
                <a:gd name="T15" fmla="*/ 5538 h 5933"/>
                <a:gd name="T16" fmla="*/ 6116 w 6143"/>
                <a:gd name="T17" fmla="*/ 3569 h 5933"/>
                <a:gd name="T18" fmla="*/ 5302 w 6143"/>
                <a:gd name="T19" fmla="*/ 3596 h 5933"/>
                <a:gd name="T20" fmla="*/ 4961 w 6143"/>
                <a:gd name="T21" fmla="*/ 3622 h 5933"/>
                <a:gd name="T22" fmla="*/ 4620 w 6143"/>
                <a:gd name="T23" fmla="*/ 3674 h 5933"/>
                <a:gd name="T24" fmla="*/ 3937 w 6143"/>
                <a:gd name="T25" fmla="*/ 4646 h 5933"/>
                <a:gd name="T26" fmla="*/ 4121 w 6143"/>
                <a:gd name="T27" fmla="*/ 4961 h 5933"/>
                <a:gd name="T28" fmla="*/ 3911 w 6143"/>
                <a:gd name="T29" fmla="*/ 5092 h 5933"/>
                <a:gd name="T30" fmla="*/ 3753 w 6143"/>
                <a:gd name="T31" fmla="*/ 4751 h 5933"/>
                <a:gd name="T32" fmla="*/ 2625 w 6143"/>
                <a:gd name="T33" fmla="*/ 4672 h 5933"/>
                <a:gd name="T34" fmla="*/ 2310 w 6143"/>
                <a:gd name="T35" fmla="*/ 4987 h 5933"/>
                <a:gd name="T36" fmla="*/ 2073 w 6143"/>
                <a:gd name="T37" fmla="*/ 5118 h 5933"/>
                <a:gd name="T38" fmla="*/ 2152 w 6143"/>
                <a:gd name="T39" fmla="*/ 4751 h 5933"/>
                <a:gd name="T40" fmla="*/ 2178 w 6143"/>
                <a:gd name="T41" fmla="*/ 4462 h 5933"/>
                <a:gd name="T42" fmla="*/ 1365 w 6143"/>
                <a:gd name="T43" fmla="*/ 3569 h 5933"/>
                <a:gd name="T44" fmla="*/ 1023 w 6143"/>
                <a:gd name="T45" fmla="*/ 3674 h 5933"/>
                <a:gd name="T46" fmla="*/ 971 w 6143"/>
                <a:gd name="T47" fmla="*/ 3438 h 5933"/>
                <a:gd name="T48" fmla="*/ 1443 w 6143"/>
                <a:gd name="T49" fmla="*/ 3176 h 5933"/>
                <a:gd name="T50" fmla="*/ 1601 w 6143"/>
                <a:gd name="T51" fmla="*/ 2047 h 5933"/>
                <a:gd name="T52" fmla="*/ 1312 w 6143"/>
                <a:gd name="T53" fmla="*/ 1837 h 5933"/>
                <a:gd name="T54" fmla="*/ 1470 w 6143"/>
                <a:gd name="T55" fmla="*/ 1627 h 5933"/>
                <a:gd name="T56" fmla="*/ 1706 w 6143"/>
                <a:gd name="T57" fmla="*/ 1890 h 5933"/>
                <a:gd name="T58" fmla="*/ 2808 w 6143"/>
                <a:gd name="T59" fmla="*/ 1470 h 5933"/>
                <a:gd name="T60" fmla="*/ 2940 w 6143"/>
                <a:gd name="T61" fmla="*/ 998 h 5933"/>
                <a:gd name="T62" fmla="*/ 3123 w 6143"/>
                <a:gd name="T63" fmla="*/ 840 h 5933"/>
                <a:gd name="T64" fmla="*/ 3176 w 6143"/>
                <a:gd name="T65" fmla="*/ 1260 h 5933"/>
                <a:gd name="T66" fmla="*/ 4173 w 6143"/>
                <a:gd name="T67" fmla="*/ 1864 h 5933"/>
                <a:gd name="T68" fmla="*/ 4620 w 6143"/>
                <a:gd name="T69" fmla="*/ 1680 h 5933"/>
                <a:gd name="T70" fmla="*/ 4882 w 6143"/>
                <a:gd name="T71" fmla="*/ 1732 h 5933"/>
                <a:gd name="T72" fmla="*/ 4541 w 6143"/>
                <a:gd name="T73" fmla="*/ 2021 h 5933"/>
                <a:gd name="T74" fmla="*/ 4698 w 6143"/>
                <a:gd name="T75" fmla="*/ 3228 h 5933"/>
                <a:gd name="T76" fmla="*/ 5066 w 6143"/>
                <a:gd name="T77" fmla="*/ 3438 h 5933"/>
                <a:gd name="T78" fmla="*/ 5302 w 6143"/>
                <a:gd name="T79" fmla="*/ 3596 h 5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43" h="5933">
                  <a:moveTo>
                    <a:pt x="6116" y="3569"/>
                  </a:moveTo>
                  <a:lnTo>
                    <a:pt x="6116" y="3569"/>
                  </a:lnTo>
                  <a:cubicBezTo>
                    <a:pt x="5932" y="2861"/>
                    <a:pt x="5775" y="2126"/>
                    <a:pt x="5617" y="1391"/>
                  </a:cubicBezTo>
                  <a:cubicBezTo>
                    <a:pt x="5565" y="1234"/>
                    <a:pt x="5460" y="1103"/>
                    <a:pt x="5302" y="1024"/>
                  </a:cubicBezTo>
                  <a:cubicBezTo>
                    <a:pt x="4646" y="709"/>
                    <a:pt x="3990" y="394"/>
                    <a:pt x="3307" y="79"/>
                  </a:cubicBezTo>
                  <a:cubicBezTo>
                    <a:pt x="3150" y="0"/>
                    <a:pt x="2992" y="0"/>
                    <a:pt x="2835" y="79"/>
                  </a:cubicBezTo>
                  <a:cubicBezTo>
                    <a:pt x="2178" y="394"/>
                    <a:pt x="1522" y="709"/>
                    <a:pt x="866" y="1024"/>
                  </a:cubicBezTo>
                  <a:cubicBezTo>
                    <a:pt x="682" y="1103"/>
                    <a:pt x="577" y="1234"/>
                    <a:pt x="525" y="1418"/>
                  </a:cubicBezTo>
                  <a:cubicBezTo>
                    <a:pt x="367" y="2126"/>
                    <a:pt x="210" y="2861"/>
                    <a:pt x="52" y="3569"/>
                  </a:cubicBezTo>
                  <a:cubicBezTo>
                    <a:pt x="0" y="3727"/>
                    <a:pt x="26" y="3858"/>
                    <a:pt x="131" y="3989"/>
                  </a:cubicBezTo>
                  <a:cubicBezTo>
                    <a:pt x="603" y="4567"/>
                    <a:pt x="1076" y="5171"/>
                    <a:pt x="1548" y="5748"/>
                  </a:cubicBezTo>
                  <a:cubicBezTo>
                    <a:pt x="1653" y="5879"/>
                    <a:pt x="1785" y="5932"/>
                    <a:pt x="1942" y="5932"/>
                  </a:cubicBezTo>
                  <a:cubicBezTo>
                    <a:pt x="2336" y="5932"/>
                    <a:pt x="2703" y="5932"/>
                    <a:pt x="3071" y="5932"/>
                  </a:cubicBezTo>
                  <a:cubicBezTo>
                    <a:pt x="3465" y="5932"/>
                    <a:pt x="3832" y="5932"/>
                    <a:pt x="4226" y="5932"/>
                  </a:cubicBezTo>
                  <a:cubicBezTo>
                    <a:pt x="4383" y="5932"/>
                    <a:pt x="4488" y="5879"/>
                    <a:pt x="4593" y="5748"/>
                  </a:cubicBezTo>
                  <a:cubicBezTo>
                    <a:pt x="4646" y="5696"/>
                    <a:pt x="4698" y="5617"/>
                    <a:pt x="4751" y="5538"/>
                  </a:cubicBezTo>
                  <a:cubicBezTo>
                    <a:pt x="5171" y="5013"/>
                    <a:pt x="5591" y="4514"/>
                    <a:pt x="6011" y="3989"/>
                  </a:cubicBezTo>
                  <a:cubicBezTo>
                    <a:pt x="6116" y="3858"/>
                    <a:pt x="6142" y="3727"/>
                    <a:pt x="6116" y="3569"/>
                  </a:cubicBezTo>
                  <a:close/>
                  <a:moveTo>
                    <a:pt x="5302" y="3596"/>
                  </a:moveTo>
                  <a:lnTo>
                    <a:pt x="5302" y="3596"/>
                  </a:lnTo>
                  <a:cubicBezTo>
                    <a:pt x="5276" y="3674"/>
                    <a:pt x="5223" y="3701"/>
                    <a:pt x="5145" y="3674"/>
                  </a:cubicBezTo>
                  <a:cubicBezTo>
                    <a:pt x="5066" y="3674"/>
                    <a:pt x="5013" y="3648"/>
                    <a:pt x="4961" y="3622"/>
                  </a:cubicBezTo>
                  <a:cubicBezTo>
                    <a:pt x="4908" y="3596"/>
                    <a:pt x="4856" y="3569"/>
                    <a:pt x="4803" y="3569"/>
                  </a:cubicBezTo>
                  <a:cubicBezTo>
                    <a:pt x="4725" y="3569"/>
                    <a:pt x="4646" y="3569"/>
                    <a:pt x="4620" y="3674"/>
                  </a:cubicBezTo>
                  <a:cubicBezTo>
                    <a:pt x="4488" y="3989"/>
                    <a:pt x="4278" y="4252"/>
                    <a:pt x="4016" y="4436"/>
                  </a:cubicBezTo>
                  <a:cubicBezTo>
                    <a:pt x="3911" y="4488"/>
                    <a:pt x="3911" y="4567"/>
                    <a:pt x="3937" y="4646"/>
                  </a:cubicBezTo>
                  <a:cubicBezTo>
                    <a:pt x="3963" y="4724"/>
                    <a:pt x="4016" y="4803"/>
                    <a:pt x="4068" y="4882"/>
                  </a:cubicBezTo>
                  <a:cubicBezTo>
                    <a:pt x="4095" y="4908"/>
                    <a:pt x="4121" y="4934"/>
                    <a:pt x="4121" y="4961"/>
                  </a:cubicBezTo>
                  <a:cubicBezTo>
                    <a:pt x="4147" y="5039"/>
                    <a:pt x="4147" y="5092"/>
                    <a:pt x="4068" y="5144"/>
                  </a:cubicBezTo>
                  <a:cubicBezTo>
                    <a:pt x="4016" y="5171"/>
                    <a:pt x="3963" y="5144"/>
                    <a:pt x="3911" y="5092"/>
                  </a:cubicBezTo>
                  <a:cubicBezTo>
                    <a:pt x="3885" y="5039"/>
                    <a:pt x="3858" y="4987"/>
                    <a:pt x="3858" y="4934"/>
                  </a:cubicBezTo>
                  <a:cubicBezTo>
                    <a:pt x="3832" y="4882"/>
                    <a:pt x="3806" y="4803"/>
                    <a:pt x="3753" y="4751"/>
                  </a:cubicBezTo>
                  <a:cubicBezTo>
                    <a:pt x="3727" y="4672"/>
                    <a:pt x="3675" y="4619"/>
                    <a:pt x="3570" y="4646"/>
                  </a:cubicBezTo>
                  <a:cubicBezTo>
                    <a:pt x="3255" y="4751"/>
                    <a:pt x="2940" y="4751"/>
                    <a:pt x="2625" y="4672"/>
                  </a:cubicBezTo>
                  <a:cubicBezTo>
                    <a:pt x="2493" y="4619"/>
                    <a:pt x="2441" y="4646"/>
                    <a:pt x="2388" y="4751"/>
                  </a:cubicBezTo>
                  <a:cubicBezTo>
                    <a:pt x="2362" y="4829"/>
                    <a:pt x="2336" y="4908"/>
                    <a:pt x="2310" y="4987"/>
                  </a:cubicBezTo>
                  <a:cubicBezTo>
                    <a:pt x="2283" y="5013"/>
                    <a:pt x="2283" y="5039"/>
                    <a:pt x="2257" y="5066"/>
                  </a:cubicBezTo>
                  <a:cubicBezTo>
                    <a:pt x="2205" y="5118"/>
                    <a:pt x="2152" y="5171"/>
                    <a:pt x="2073" y="5118"/>
                  </a:cubicBezTo>
                  <a:cubicBezTo>
                    <a:pt x="1995" y="5092"/>
                    <a:pt x="1995" y="5013"/>
                    <a:pt x="2047" y="4934"/>
                  </a:cubicBezTo>
                  <a:cubicBezTo>
                    <a:pt x="2073" y="4882"/>
                    <a:pt x="2126" y="4803"/>
                    <a:pt x="2152" y="4751"/>
                  </a:cubicBezTo>
                  <a:cubicBezTo>
                    <a:pt x="2205" y="4672"/>
                    <a:pt x="2231" y="4593"/>
                    <a:pt x="2231" y="4514"/>
                  </a:cubicBezTo>
                  <a:cubicBezTo>
                    <a:pt x="2231" y="4488"/>
                    <a:pt x="2205" y="4462"/>
                    <a:pt x="2178" y="4462"/>
                  </a:cubicBezTo>
                  <a:cubicBezTo>
                    <a:pt x="1890" y="4252"/>
                    <a:pt x="1653" y="3989"/>
                    <a:pt x="1548" y="3648"/>
                  </a:cubicBezTo>
                  <a:cubicBezTo>
                    <a:pt x="1496" y="3569"/>
                    <a:pt x="1417" y="3569"/>
                    <a:pt x="1365" y="3569"/>
                  </a:cubicBezTo>
                  <a:cubicBezTo>
                    <a:pt x="1286" y="3569"/>
                    <a:pt x="1207" y="3622"/>
                    <a:pt x="1155" y="3648"/>
                  </a:cubicBezTo>
                  <a:cubicBezTo>
                    <a:pt x="1102" y="3648"/>
                    <a:pt x="1076" y="3674"/>
                    <a:pt x="1023" y="3674"/>
                  </a:cubicBezTo>
                  <a:cubicBezTo>
                    <a:pt x="945" y="3701"/>
                    <a:pt x="866" y="3674"/>
                    <a:pt x="840" y="3596"/>
                  </a:cubicBezTo>
                  <a:cubicBezTo>
                    <a:pt x="840" y="3517"/>
                    <a:pt x="892" y="3438"/>
                    <a:pt x="971" y="3438"/>
                  </a:cubicBezTo>
                  <a:cubicBezTo>
                    <a:pt x="1076" y="3412"/>
                    <a:pt x="1155" y="3412"/>
                    <a:pt x="1260" y="3386"/>
                  </a:cubicBezTo>
                  <a:cubicBezTo>
                    <a:pt x="1417" y="3360"/>
                    <a:pt x="1443" y="3333"/>
                    <a:pt x="1443" y="3176"/>
                  </a:cubicBezTo>
                  <a:cubicBezTo>
                    <a:pt x="1417" y="2835"/>
                    <a:pt x="1470" y="2546"/>
                    <a:pt x="1653" y="2257"/>
                  </a:cubicBezTo>
                  <a:cubicBezTo>
                    <a:pt x="1706" y="2152"/>
                    <a:pt x="1680" y="2100"/>
                    <a:pt x="1601" y="2047"/>
                  </a:cubicBezTo>
                  <a:cubicBezTo>
                    <a:pt x="1548" y="1995"/>
                    <a:pt x="1470" y="1942"/>
                    <a:pt x="1417" y="1916"/>
                  </a:cubicBezTo>
                  <a:cubicBezTo>
                    <a:pt x="1365" y="1890"/>
                    <a:pt x="1338" y="1864"/>
                    <a:pt x="1312" y="1837"/>
                  </a:cubicBezTo>
                  <a:cubicBezTo>
                    <a:pt x="1260" y="1785"/>
                    <a:pt x="1233" y="1706"/>
                    <a:pt x="1286" y="1654"/>
                  </a:cubicBezTo>
                  <a:cubicBezTo>
                    <a:pt x="1338" y="1601"/>
                    <a:pt x="1391" y="1601"/>
                    <a:pt x="1470" y="1627"/>
                  </a:cubicBezTo>
                  <a:cubicBezTo>
                    <a:pt x="1496" y="1654"/>
                    <a:pt x="1522" y="1706"/>
                    <a:pt x="1548" y="1732"/>
                  </a:cubicBezTo>
                  <a:cubicBezTo>
                    <a:pt x="1601" y="1785"/>
                    <a:pt x="1653" y="1837"/>
                    <a:pt x="1706" y="1890"/>
                  </a:cubicBezTo>
                  <a:cubicBezTo>
                    <a:pt x="1811" y="1942"/>
                    <a:pt x="1863" y="1942"/>
                    <a:pt x="1942" y="1864"/>
                  </a:cubicBezTo>
                  <a:cubicBezTo>
                    <a:pt x="2205" y="1654"/>
                    <a:pt x="2467" y="1496"/>
                    <a:pt x="2808" y="1470"/>
                  </a:cubicBezTo>
                  <a:cubicBezTo>
                    <a:pt x="2913" y="1444"/>
                    <a:pt x="2966" y="1365"/>
                    <a:pt x="2966" y="1234"/>
                  </a:cubicBezTo>
                  <a:cubicBezTo>
                    <a:pt x="2966" y="1155"/>
                    <a:pt x="2940" y="1076"/>
                    <a:pt x="2940" y="998"/>
                  </a:cubicBezTo>
                  <a:cubicBezTo>
                    <a:pt x="2940" y="919"/>
                    <a:pt x="2940" y="866"/>
                    <a:pt x="2992" y="840"/>
                  </a:cubicBezTo>
                  <a:cubicBezTo>
                    <a:pt x="3045" y="814"/>
                    <a:pt x="3097" y="788"/>
                    <a:pt x="3123" y="840"/>
                  </a:cubicBezTo>
                  <a:cubicBezTo>
                    <a:pt x="3202" y="866"/>
                    <a:pt x="3202" y="919"/>
                    <a:pt x="3202" y="998"/>
                  </a:cubicBezTo>
                  <a:cubicBezTo>
                    <a:pt x="3176" y="1076"/>
                    <a:pt x="3176" y="1181"/>
                    <a:pt x="3176" y="1260"/>
                  </a:cubicBezTo>
                  <a:cubicBezTo>
                    <a:pt x="3150" y="1391"/>
                    <a:pt x="3202" y="1444"/>
                    <a:pt x="3333" y="1470"/>
                  </a:cubicBezTo>
                  <a:cubicBezTo>
                    <a:pt x="3648" y="1523"/>
                    <a:pt x="3937" y="1654"/>
                    <a:pt x="4173" y="1864"/>
                  </a:cubicBezTo>
                  <a:cubicBezTo>
                    <a:pt x="4252" y="1969"/>
                    <a:pt x="4305" y="1969"/>
                    <a:pt x="4410" y="1890"/>
                  </a:cubicBezTo>
                  <a:cubicBezTo>
                    <a:pt x="4488" y="1837"/>
                    <a:pt x="4541" y="1759"/>
                    <a:pt x="4620" y="1680"/>
                  </a:cubicBezTo>
                  <a:cubicBezTo>
                    <a:pt x="4672" y="1654"/>
                    <a:pt x="4725" y="1601"/>
                    <a:pt x="4803" y="1627"/>
                  </a:cubicBezTo>
                  <a:cubicBezTo>
                    <a:pt x="4830" y="1654"/>
                    <a:pt x="4856" y="1680"/>
                    <a:pt x="4882" y="1732"/>
                  </a:cubicBezTo>
                  <a:cubicBezTo>
                    <a:pt x="4882" y="1811"/>
                    <a:pt x="4830" y="1864"/>
                    <a:pt x="4777" y="1890"/>
                  </a:cubicBezTo>
                  <a:cubicBezTo>
                    <a:pt x="4698" y="1942"/>
                    <a:pt x="4620" y="1969"/>
                    <a:pt x="4541" y="2021"/>
                  </a:cubicBezTo>
                  <a:cubicBezTo>
                    <a:pt x="4436" y="2100"/>
                    <a:pt x="4436" y="2179"/>
                    <a:pt x="4488" y="2284"/>
                  </a:cubicBezTo>
                  <a:cubicBezTo>
                    <a:pt x="4646" y="2572"/>
                    <a:pt x="4725" y="2887"/>
                    <a:pt x="4698" y="3228"/>
                  </a:cubicBezTo>
                  <a:cubicBezTo>
                    <a:pt x="4698" y="3333"/>
                    <a:pt x="4751" y="3386"/>
                    <a:pt x="4830" y="3386"/>
                  </a:cubicBezTo>
                  <a:cubicBezTo>
                    <a:pt x="4908" y="3412"/>
                    <a:pt x="4987" y="3412"/>
                    <a:pt x="5066" y="3438"/>
                  </a:cubicBezTo>
                  <a:cubicBezTo>
                    <a:pt x="5118" y="3438"/>
                    <a:pt x="5171" y="3438"/>
                    <a:pt x="5223" y="3465"/>
                  </a:cubicBezTo>
                  <a:cubicBezTo>
                    <a:pt x="5276" y="3491"/>
                    <a:pt x="5328" y="3543"/>
                    <a:pt x="5302" y="3596"/>
                  </a:cubicBezTo>
                  <a:close/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58595B"/>
                </a:solidFill>
                <a:latin typeface="Calibri"/>
                <a:cs typeface=""/>
              </a:endParaRPr>
            </a:p>
          </p:txBody>
        </p:sp>
        <p:sp>
          <p:nvSpPr>
            <p:cNvPr id="46" name="Freeform 19">
              <a:extLst>
                <a:ext uri="{FF2B5EF4-FFF2-40B4-BE49-F238E27FC236}">
                  <a16:creationId xmlns:a16="http://schemas.microsoft.com/office/drawing/2014/main" id="{6F80E567-301A-5546-965A-E7794E1D9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446" y="1739380"/>
              <a:ext cx="82946" cy="84986"/>
            </a:xfrm>
            <a:custGeom>
              <a:avLst/>
              <a:gdLst>
                <a:gd name="T0" fmla="*/ 892 w 1077"/>
                <a:gd name="T1" fmla="*/ 131 h 1103"/>
                <a:gd name="T2" fmla="*/ 892 w 1077"/>
                <a:gd name="T3" fmla="*/ 131 h 1103"/>
                <a:gd name="T4" fmla="*/ 630 w 1077"/>
                <a:gd name="T5" fmla="*/ 79 h 1103"/>
                <a:gd name="T6" fmla="*/ 315 w 1077"/>
                <a:gd name="T7" fmla="*/ 26 h 1103"/>
                <a:gd name="T8" fmla="*/ 52 w 1077"/>
                <a:gd name="T9" fmla="*/ 131 h 1103"/>
                <a:gd name="T10" fmla="*/ 52 w 1077"/>
                <a:gd name="T11" fmla="*/ 367 h 1103"/>
                <a:gd name="T12" fmla="*/ 236 w 1077"/>
                <a:gd name="T13" fmla="*/ 787 h 1103"/>
                <a:gd name="T14" fmla="*/ 367 w 1077"/>
                <a:gd name="T15" fmla="*/ 1102 h 1103"/>
                <a:gd name="T16" fmla="*/ 472 w 1077"/>
                <a:gd name="T17" fmla="*/ 1023 h 1103"/>
                <a:gd name="T18" fmla="*/ 1024 w 1077"/>
                <a:gd name="T19" fmla="*/ 367 h 1103"/>
                <a:gd name="T20" fmla="*/ 1024 w 1077"/>
                <a:gd name="T21" fmla="*/ 367 h 1103"/>
                <a:gd name="T22" fmla="*/ 1024 w 1077"/>
                <a:gd name="T23" fmla="*/ 210 h 1103"/>
                <a:gd name="T24" fmla="*/ 892 w 1077"/>
                <a:gd name="T25" fmla="*/ 131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7" h="1103">
                  <a:moveTo>
                    <a:pt x="892" y="131"/>
                  </a:moveTo>
                  <a:lnTo>
                    <a:pt x="892" y="131"/>
                  </a:lnTo>
                  <a:cubicBezTo>
                    <a:pt x="814" y="105"/>
                    <a:pt x="735" y="105"/>
                    <a:pt x="630" y="79"/>
                  </a:cubicBezTo>
                  <a:cubicBezTo>
                    <a:pt x="525" y="52"/>
                    <a:pt x="420" y="52"/>
                    <a:pt x="315" y="26"/>
                  </a:cubicBezTo>
                  <a:cubicBezTo>
                    <a:pt x="210" y="0"/>
                    <a:pt x="105" y="52"/>
                    <a:pt x="52" y="131"/>
                  </a:cubicBezTo>
                  <a:cubicBezTo>
                    <a:pt x="26" y="184"/>
                    <a:pt x="0" y="288"/>
                    <a:pt x="52" y="367"/>
                  </a:cubicBezTo>
                  <a:cubicBezTo>
                    <a:pt x="105" y="498"/>
                    <a:pt x="157" y="656"/>
                    <a:pt x="236" y="787"/>
                  </a:cubicBezTo>
                  <a:cubicBezTo>
                    <a:pt x="367" y="1102"/>
                    <a:pt x="367" y="1102"/>
                    <a:pt x="367" y="1102"/>
                  </a:cubicBezTo>
                  <a:cubicBezTo>
                    <a:pt x="472" y="1023"/>
                    <a:pt x="472" y="1023"/>
                    <a:pt x="472" y="1023"/>
                  </a:cubicBezTo>
                  <a:cubicBezTo>
                    <a:pt x="735" y="840"/>
                    <a:pt x="919" y="630"/>
                    <a:pt x="1024" y="367"/>
                  </a:cubicBezTo>
                  <a:lnTo>
                    <a:pt x="1024" y="367"/>
                  </a:lnTo>
                  <a:cubicBezTo>
                    <a:pt x="1050" y="341"/>
                    <a:pt x="1076" y="288"/>
                    <a:pt x="1024" y="210"/>
                  </a:cubicBezTo>
                  <a:cubicBezTo>
                    <a:pt x="1024" y="157"/>
                    <a:pt x="971" y="131"/>
                    <a:pt x="892" y="131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58595B"/>
                </a:solidFill>
                <a:latin typeface="Calibri"/>
                <a:cs typeface="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4C39375-8643-F94C-AB84-2185963EC8F0}"/>
              </a:ext>
            </a:extLst>
          </p:cNvPr>
          <p:cNvSpPr txBox="1"/>
          <p:nvPr/>
        </p:nvSpPr>
        <p:spPr>
          <a:xfrm>
            <a:off x="7603672" y="5444134"/>
            <a:ext cx="3442242" cy="4442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Calibri"/>
                <a:cs typeface=""/>
              </a:rPr>
              <a:t>Enterprise Class Managed</a:t>
            </a:r>
            <a:br>
              <a:rPr lang="en-US" dirty="0">
                <a:solidFill>
                  <a:srgbClr val="FFFFFF"/>
                </a:solidFill>
                <a:latin typeface="Calibri"/>
                <a:cs typeface=""/>
              </a:rPr>
            </a:br>
            <a:r>
              <a:rPr lang="en-US" dirty="0">
                <a:solidFill>
                  <a:srgbClr val="FFFFFF"/>
                </a:solidFill>
                <a:latin typeface="Calibri"/>
                <a:cs typeface=""/>
              </a:rPr>
              <a:t>Kubernetes Service</a:t>
            </a:r>
          </a:p>
        </p:txBody>
      </p:sp>
      <p:sp>
        <p:nvSpPr>
          <p:cNvPr id="51" name="Footer Placeholder 4"/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mtClean="0"/>
              <a:t>Copyright © 2019, Oracle y/o sus filiales. Todos los derechos reservados.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972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4"/>
          <p:cNvSpPr txBox="1">
            <a:spLocks noGrp="1"/>
          </p:cNvSpPr>
          <p:nvPr>
            <p:ph type="body" idx="1"/>
          </p:nvPr>
        </p:nvSpPr>
        <p:spPr>
          <a:xfrm>
            <a:off x="467722" y="2938765"/>
            <a:ext cx="5806974" cy="1872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CO" dirty="0">
                <a:solidFill>
                  <a:srgbClr val="FF0000"/>
                </a:solidFill>
                <a:hlinkClick r:id="rId3" action="ppaction://hlinksldjump"/>
              </a:rPr>
              <a:t>Buenas practicas de desarrollo</a:t>
            </a:r>
            <a:endParaRPr lang="es-CO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CO" dirty="0">
                <a:solidFill>
                  <a:srgbClr val="FF0000"/>
                </a:solidFill>
                <a:hlinkClick r:id="rId4" action="ppaction://hlinksldjump"/>
              </a:rPr>
              <a:t>Aproximación: Principios de Diseño y Patrones</a:t>
            </a:r>
            <a:endParaRPr lang="es-CO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CO" dirty="0">
                <a:solidFill>
                  <a:srgbClr val="FF0000"/>
                </a:solidFill>
                <a:hlinkClick r:id="rId5" action="ppaction://hlinksldjump"/>
              </a:rPr>
              <a:t>Horizonte para Desarrollo de Aplicaciones según Oracle</a:t>
            </a:r>
            <a:endParaRPr lang="es-CO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CO" dirty="0">
                <a:solidFill>
                  <a:srgbClr val="FF0000"/>
                </a:solidFill>
                <a:hlinkClick r:id="rId6" action="ppaction://hlinksldjump"/>
              </a:rPr>
              <a:t>Introducción al Fn Project</a:t>
            </a:r>
            <a:endParaRPr lang="es-CO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CO" dirty="0">
                <a:solidFill>
                  <a:srgbClr val="FF0000"/>
                </a:solidFill>
                <a:hlinkClick r:id="rId7" action="ppaction://hlinksldjump"/>
              </a:rPr>
              <a:t>Demostración en Entorno Hibrido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 dirty="0"/>
          </a:p>
        </p:txBody>
      </p:sp>
      <p:sp>
        <p:nvSpPr>
          <p:cNvPr id="382" name="Google Shape;382;p14"/>
          <p:cNvSpPr txBox="1">
            <a:spLocks noGrp="1"/>
          </p:cNvSpPr>
          <p:nvPr>
            <p:ph type="title"/>
          </p:nvPr>
        </p:nvSpPr>
        <p:spPr>
          <a:xfrm>
            <a:off x="655582" y="1412641"/>
            <a:ext cx="47974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rPr lang="es-CO" sz="2800" dirty="0" smtClean="0">
                <a:solidFill>
                  <a:schemeClr val="tx1"/>
                </a:solidFill>
              </a:rPr>
              <a:t>Agenda</a:t>
            </a:r>
            <a:endParaRPr sz="28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468352">
            <a:off x="7497483" y="428076"/>
            <a:ext cx="2781300" cy="381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53200" y="4802902"/>
            <a:ext cx="5181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“(Alicia) – ¿Podrías decirme, por favor, qué camino debo seguir para salir de aquí?</a:t>
            </a:r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(Gato) – Esto depende en gran parte del sitio al que quieras llegar.</a:t>
            </a:r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(Alicia) – No me importa mucho el sitio…</a:t>
            </a:r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(Gato) – Entonces tampoco importa mucho el camino que tomes”</a:t>
            </a:r>
            <a:r>
              <a:rPr lang="es-ES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s-CO" dirty="0" err="1" smtClean="0"/>
              <a:t>Container</a:t>
            </a:r>
            <a:r>
              <a:rPr lang="es-CO" dirty="0" smtClean="0"/>
              <a:t> </a:t>
            </a:r>
            <a:r>
              <a:rPr lang="es-CO" dirty="0" err="1" smtClean="0"/>
              <a:t>Engine</a:t>
            </a:r>
            <a:r>
              <a:rPr lang="es-CO" dirty="0" smtClean="0"/>
              <a:t> </a:t>
            </a:r>
            <a:r>
              <a:rPr lang="es-CO" dirty="0" err="1" smtClean="0"/>
              <a:t>for</a:t>
            </a:r>
            <a:r>
              <a:rPr lang="es-CO" dirty="0" smtClean="0"/>
              <a:t> </a:t>
            </a:r>
            <a:r>
              <a:rPr lang="es-CO" dirty="0" err="1" smtClean="0"/>
              <a:t>Kubernetes</a:t>
            </a:r>
            <a:r>
              <a:rPr lang="es-CO" dirty="0" smtClean="0"/>
              <a:t> - OKE y </a:t>
            </a:r>
            <a:r>
              <a:rPr lang="es-CO" dirty="0" err="1" smtClean="0"/>
              <a:t>Registry</a:t>
            </a:r>
            <a:endParaRPr lang="es-CO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040879"/>
            <a:ext cx="3611880" cy="225706"/>
          </a:xfrm>
        </p:spPr>
        <p:txBody>
          <a:bodyPr/>
          <a:lstStyle/>
          <a:p>
            <a:r>
              <a:rPr lang="es-CO" b="1" dirty="0" smtClean="0"/>
              <a:t>Cloud </a:t>
            </a:r>
            <a:r>
              <a:rPr lang="es-CO" b="1" dirty="0" err="1" smtClean="0"/>
              <a:t>Native</a:t>
            </a:r>
            <a:endParaRPr lang="es-CO" b="1" dirty="0" smtClean="0"/>
          </a:p>
          <a:p>
            <a:pPr lvl="1"/>
            <a:r>
              <a:rPr lang="es-CO" dirty="0" smtClean="0"/>
              <a:t>Standard </a:t>
            </a:r>
            <a:r>
              <a:rPr lang="es-CO" dirty="0" err="1" smtClean="0"/>
              <a:t>Docker</a:t>
            </a:r>
            <a:r>
              <a:rPr lang="es-CO" dirty="0" smtClean="0"/>
              <a:t> y </a:t>
            </a:r>
            <a:r>
              <a:rPr lang="es-CO" dirty="0" err="1" smtClean="0"/>
              <a:t>Kubernetes</a:t>
            </a:r>
            <a:endParaRPr lang="es-CO" dirty="0" smtClean="0"/>
          </a:p>
          <a:p>
            <a:pPr lvl="1"/>
            <a:r>
              <a:rPr lang="es-CO" dirty="0" smtClean="0"/>
              <a:t>Integración con </a:t>
            </a:r>
            <a:r>
              <a:rPr lang="es-CO" dirty="0" err="1" smtClean="0"/>
              <a:t>Registry</a:t>
            </a:r>
            <a:r>
              <a:rPr lang="es-CO" dirty="0" smtClean="0"/>
              <a:t>, Red y Storage</a:t>
            </a:r>
          </a:p>
          <a:p>
            <a:r>
              <a:rPr lang="es-CO" b="1" dirty="0" smtClean="0"/>
              <a:t>Integración con Desarrollo</a:t>
            </a:r>
          </a:p>
          <a:p>
            <a:pPr lvl="1"/>
            <a:r>
              <a:rPr lang="es-CO" dirty="0" err="1" smtClean="0"/>
              <a:t>Streamlined</a:t>
            </a:r>
            <a:r>
              <a:rPr lang="es-CO" dirty="0" smtClean="0"/>
              <a:t> </a:t>
            </a:r>
            <a:r>
              <a:rPr lang="es-CO" dirty="0" err="1" smtClean="0"/>
              <a:t>workflow</a:t>
            </a:r>
            <a:endParaRPr lang="es-CO" dirty="0" smtClean="0"/>
          </a:p>
          <a:p>
            <a:pPr lvl="1"/>
            <a:r>
              <a:rPr lang="es-CO" dirty="0" smtClean="0"/>
              <a:t>Full REST API</a:t>
            </a:r>
          </a:p>
          <a:p>
            <a:pPr lvl="1"/>
            <a:r>
              <a:rPr lang="es-CO" dirty="0" err="1" smtClean="0"/>
              <a:t>Add-ons</a:t>
            </a:r>
            <a:r>
              <a:rPr lang="es-CO" dirty="0" smtClean="0"/>
              <a:t> de </a:t>
            </a:r>
            <a:r>
              <a:rPr lang="es-CO" dirty="0" err="1" smtClean="0"/>
              <a:t>Cluster</a:t>
            </a:r>
            <a:r>
              <a:rPr lang="es-CO" dirty="0" smtClean="0"/>
              <a:t> </a:t>
            </a:r>
            <a:r>
              <a:rPr lang="es-CO" dirty="0" err="1" smtClean="0"/>
              <a:t>preconstruidos</a:t>
            </a:r>
            <a:endParaRPr lang="es-CO" dirty="0" smtClean="0"/>
          </a:p>
          <a:p>
            <a:pPr lvl="1"/>
            <a:r>
              <a:rPr lang="es-CO" dirty="0" smtClean="0"/>
              <a:t>Estándares Abiertos – </a:t>
            </a:r>
            <a:r>
              <a:rPr lang="es-CO" dirty="0" err="1" smtClean="0"/>
              <a:t>Kubernetes</a:t>
            </a:r>
            <a:r>
              <a:rPr lang="es-CO" dirty="0" smtClean="0"/>
              <a:t> sin modificar.</a:t>
            </a:r>
          </a:p>
          <a:p>
            <a:r>
              <a:rPr lang="es-CO" b="1" dirty="0" smtClean="0"/>
              <a:t>Enfoque Empresarial</a:t>
            </a:r>
          </a:p>
          <a:p>
            <a:pPr lvl="1"/>
            <a:r>
              <a:rPr lang="es-CO" dirty="0" smtClean="0"/>
              <a:t>Operadores Simples para Clúster</a:t>
            </a:r>
          </a:p>
          <a:p>
            <a:pPr lvl="1"/>
            <a:r>
              <a:rPr lang="es-CO" dirty="0" smtClean="0"/>
              <a:t>Rendimiento para Full BM y HA </a:t>
            </a:r>
            <a:r>
              <a:rPr lang="es-CO" dirty="0" err="1" smtClean="0"/>
              <a:t>IaaS</a:t>
            </a:r>
            <a:r>
              <a:rPr lang="es-CO" dirty="0" smtClean="0"/>
              <a:t> (GPU, ARM)</a:t>
            </a:r>
          </a:p>
          <a:p>
            <a:pPr lvl="1"/>
            <a:r>
              <a:rPr lang="es-CO" dirty="0" smtClean="0"/>
              <a:t>Clústeres Autónomos  (Zero </a:t>
            </a:r>
            <a:r>
              <a:rPr lang="es-CO" dirty="0" err="1" smtClean="0"/>
              <a:t>Downtime</a:t>
            </a:r>
            <a:r>
              <a:rPr lang="es-CO" dirty="0" smtClean="0"/>
              <a:t> para </a:t>
            </a:r>
            <a:r>
              <a:rPr lang="es-CO" dirty="0" err="1" smtClean="0"/>
              <a:t>Updates</a:t>
            </a:r>
            <a:r>
              <a:rPr lang="es-CO" dirty="0" smtClean="0"/>
              <a:t>)</a:t>
            </a:r>
            <a:endParaRPr lang="es-CO" dirty="0"/>
          </a:p>
        </p:txBody>
      </p:sp>
      <p:grpSp>
        <p:nvGrpSpPr>
          <p:cNvPr id="51" name="Group 50"/>
          <p:cNvGrpSpPr/>
          <p:nvPr>
            <p:custDataLst>
              <p:tags r:id="rId3"/>
            </p:custDataLst>
          </p:nvPr>
        </p:nvGrpSpPr>
        <p:grpSpPr>
          <a:xfrm>
            <a:off x="4856113" y="1374276"/>
            <a:ext cx="7335887" cy="3503937"/>
            <a:chOff x="950259" y="1297249"/>
            <a:chExt cx="10245305" cy="4893601"/>
          </a:xfrm>
        </p:grpSpPr>
        <p:sp>
          <p:nvSpPr>
            <p:cNvPr id="52" name="Rectangle 51"/>
            <p:cNvSpPr/>
            <p:nvPr>
              <p:custDataLst>
                <p:tags r:id="rId5"/>
              </p:custDataLst>
            </p:nvPr>
          </p:nvSpPr>
          <p:spPr>
            <a:xfrm>
              <a:off x="7519433" y="1297249"/>
              <a:ext cx="3676131" cy="489360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s-CO" dirty="0">
                  <a:solidFill>
                    <a:schemeClr val="tx1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rPr>
                <a:t>Customer </a:t>
              </a:r>
              <a:r>
                <a:rPr lang="es-CO" dirty="0" err="1">
                  <a:solidFill>
                    <a:schemeClr val="tx1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rPr>
                <a:t>Managed</a:t>
              </a:r>
              <a:endParaRPr lang="es-CO" dirty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endParaRPr>
            </a:p>
          </p:txBody>
        </p:sp>
        <p:sp>
          <p:nvSpPr>
            <p:cNvPr id="53" name="Rectangle 52"/>
            <p:cNvSpPr/>
            <p:nvPr>
              <p:custDataLst>
                <p:tags r:id="rId6"/>
              </p:custDataLst>
            </p:nvPr>
          </p:nvSpPr>
          <p:spPr>
            <a:xfrm>
              <a:off x="950259" y="1297249"/>
              <a:ext cx="6569174" cy="4893601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s-CO">
                  <a:solidFill>
                    <a:schemeClr val="tx1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rPr>
                <a:t>Oracle Managed</a:t>
              </a:r>
              <a:endParaRPr lang="es-CO" dirty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endParaRPr>
            </a:p>
          </p:txBody>
        </p:sp>
        <p:sp>
          <p:nvSpPr>
            <p:cNvPr id="89" name="Rectangle 88"/>
            <p:cNvSpPr/>
            <p:nvPr>
              <p:custDataLst>
                <p:tags r:id="rId7"/>
              </p:custDataLst>
            </p:nvPr>
          </p:nvSpPr>
          <p:spPr>
            <a:xfrm>
              <a:off x="3996779" y="1597848"/>
              <a:ext cx="3167556" cy="29779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s-CO" sz="1600" b="1" dirty="0">
                  <a:solidFill>
                    <a:schemeClr val="tx1"/>
                  </a:solidFill>
                  <a:latin typeface="Oracle Sans" panose="020B0503020204020204" pitchFamily="34" charset="0"/>
                  <a:cs typeface="Oracle Sans" panose="020B0503020204020204" pitchFamily="34" charset="0"/>
                </a:rPr>
                <a:t>OCI Container </a:t>
              </a:r>
              <a:r>
                <a:rPr lang="es-CO" sz="1600" b="1" dirty="0" err="1">
                  <a:solidFill>
                    <a:schemeClr val="tx1"/>
                  </a:solidFill>
                  <a:latin typeface="Oracle Sans" panose="020B0503020204020204" pitchFamily="34" charset="0"/>
                  <a:cs typeface="Oracle Sans" panose="020B0503020204020204" pitchFamily="34" charset="0"/>
                </a:rPr>
                <a:t>Engine</a:t>
              </a:r>
              <a:r>
                <a:rPr lang="es-CO" sz="1600" b="1" dirty="0">
                  <a:solidFill>
                    <a:schemeClr val="tx1"/>
                  </a:solidFill>
                  <a:latin typeface="Oracle Sans" panose="020B0503020204020204" pitchFamily="34" charset="0"/>
                  <a:cs typeface="Oracle Sans" panose="020B0503020204020204" pitchFamily="34" charset="0"/>
                </a:rPr>
                <a:t> </a:t>
              </a:r>
              <a:br>
                <a:rPr lang="es-CO" sz="1600" b="1" dirty="0">
                  <a:solidFill>
                    <a:schemeClr val="tx1"/>
                  </a:solidFill>
                  <a:latin typeface="Oracle Sans" panose="020B0503020204020204" pitchFamily="34" charset="0"/>
                  <a:cs typeface="Oracle Sans" panose="020B0503020204020204" pitchFamily="34" charset="0"/>
                </a:rPr>
              </a:br>
              <a:r>
                <a:rPr lang="es-CO" sz="1600" b="1" dirty="0" err="1">
                  <a:solidFill>
                    <a:schemeClr val="tx1"/>
                  </a:solidFill>
                  <a:latin typeface="Oracle Sans" panose="020B0503020204020204" pitchFamily="34" charset="0"/>
                  <a:cs typeface="Oracle Sans" panose="020B0503020204020204" pitchFamily="34" charset="0"/>
                </a:rPr>
                <a:t>for</a:t>
              </a:r>
              <a:r>
                <a:rPr lang="es-CO" sz="1600" b="1" dirty="0">
                  <a:solidFill>
                    <a:schemeClr val="tx1"/>
                  </a:solidFill>
                  <a:latin typeface="Oracle Sans" panose="020B0503020204020204" pitchFamily="34" charset="0"/>
                  <a:cs typeface="Oracle Sans" panose="020B0503020204020204" pitchFamily="34" charset="0"/>
                </a:rPr>
                <a:t> Kubernetes</a:t>
              </a:r>
            </a:p>
          </p:txBody>
        </p:sp>
        <p:sp>
          <p:nvSpPr>
            <p:cNvPr id="90" name="Rectangle 89"/>
            <p:cNvSpPr/>
            <p:nvPr>
              <p:custDataLst>
                <p:tags r:id="rId8"/>
              </p:custDataLst>
            </p:nvPr>
          </p:nvSpPr>
          <p:spPr>
            <a:xfrm>
              <a:off x="4406806" y="2782485"/>
              <a:ext cx="2441280" cy="4572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857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s-CO" sz="1100" b="1">
                  <a:solidFill>
                    <a:srgbClr val="FFFFFF"/>
                  </a:solidFill>
                  <a:latin typeface="Calibri"/>
                </a:rPr>
                <a:t>Cluster Management</a:t>
              </a:r>
              <a:endParaRPr lang="es-CO" sz="1100" b="1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91" name="Rectangle 90"/>
            <p:cNvSpPr/>
            <p:nvPr>
              <p:custDataLst>
                <p:tags r:id="rId9"/>
              </p:custDataLst>
            </p:nvPr>
          </p:nvSpPr>
          <p:spPr>
            <a:xfrm>
              <a:off x="4406806" y="3862906"/>
              <a:ext cx="2441280" cy="4572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857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s-CO" sz="1100" b="1">
                  <a:solidFill>
                    <a:srgbClr val="FFFFFF"/>
                  </a:solidFill>
                  <a:latin typeface="Calibri"/>
                </a:rPr>
                <a:t>Container Engine Dashboard</a:t>
              </a:r>
              <a:endParaRPr lang="es-CO" sz="1100" b="1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93" name="Rectangle 92"/>
            <p:cNvSpPr/>
            <p:nvPr>
              <p:custDataLst>
                <p:tags r:id="rId10"/>
              </p:custDataLst>
            </p:nvPr>
          </p:nvSpPr>
          <p:spPr>
            <a:xfrm>
              <a:off x="1235348" y="4769048"/>
              <a:ext cx="9812061" cy="63864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6350"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s-CO" sz="1600" b="1" dirty="0">
                  <a:solidFill>
                    <a:schemeClr val="tx1"/>
                  </a:solidFill>
                  <a:latin typeface="Oracle Sans" panose="020B0503020204020204" pitchFamily="34" charset="0"/>
                  <a:cs typeface="Oracle Sans" panose="020B0503020204020204" pitchFamily="34" charset="0"/>
                </a:rPr>
                <a:t>Oracle Cloud Infrastructure</a:t>
              </a:r>
              <a:endParaRPr lang="es-CO" sz="1100" b="1" dirty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endParaRPr>
            </a:p>
          </p:txBody>
        </p:sp>
        <p:grpSp>
          <p:nvGrpSpPr>
            <p:cNvPr id="94" name="Group 93"/>
            <p:cNvGrpSpPr/>
            <p:nvPr>
              <p:custDataLst>
                <p:tags r:id="rId11"/>
              </p:custDataLst>
            </p:nvPr>
          </p:nvGrpSpPr>
          <p:grpSpPr>
            <a:xfrm>
              <a:off x="1235349" y="1597848"/>
              <a:ext cx="2478200" cy="2977982"/>
              <a:chOff x="1046929" y="1597848"/>
              <a:chExt cx="2478200" cy="2977982"/>
            </a:xfrm>
          </p:grpSpPr>
          <p:sp>
            <p:nvSpPr>
              <p:cNvPr id="111" name="Rectangle 110"/>
              <p:cNvSpPr/>
              <p:nvPr>
                <p:custDataLst>
                  <p:tags r:id="rId19"/>
                </p:custDataLst>
              </p:nvPr>
            </p:nvSpPr>
            <p:spPr>
              <a:xfrm>
                <a:off x="1046929" y="1597848"/>
                <a:ext cx="2478200" cy="297798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s-CO" sz="1600" b="1">
                    <a:solidFill>
                      <a:schemeClr val="tx1"/>
                    </a:solidFill>
                    <a:latin typeface="Oracle Sans" panose="020B0503020204020204" pitchFamily="34" charset="0"/>
                    <a:cs typeface="Oracle Sans" panose="020B0503020204020204" pitchFamily="34" charset="0"/>
                  </a:rPr>
                  <a:t>OCI Registry</a:t>
                </a:r>
              </a:p>
              <a:p>
                <a:pPr algn="ctr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s-CO" sz="1600" b="1">
                    <a:solidFill>
                      <a:schemeClr val="tx1"/>
                    </a:solidFill>
                    <a:latin typeface="Oracle Sans" panose="020B0503020204020204" pitchFamily="34" charset="0"/>
                    <a:cs typeface="Oracle Sans" panose="020B0503020204020204" pitchFamily="34" charset="0"/>
                  </a:rPr>
                  <a:t> </a:t>
                </a:r>
                <a:endParaRPr lang="es-CO" sz="1600" b="1" dirty="0">
                  <a:solidFill>
                    <a:schemeClr val="tx1"/>
                  </a:solidFill>
                  <a:latin typeface="Oracle Sans" panose="020B0503020204020204" pitchFamily="34" charset="0"/>
                  <a:cs typeface="Oracle Sans" panose="020B0503020204020204" pitchFamily="34" charset="0"/>
                </a:endParaRPr>
              </a:p>
            </p:txBody>
          </p:sp>
          <p:pic>
            <p:nvPicPr>
              <p:cNvPr id="112" name="Picture 111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73247" y="2627538"/>
                <a:ext cx="750782" cy="717935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2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74494" y="2610529"/>
                <a:ext cx="918315" cy="714346"/>
              </a:xfrm>
              <a:prstGeom prst="rect">
                <a:avLst/>
              </a:prstGeom>
            </p:spPr>
          </p:pic>
          <p:sp>
            <p:nvSpPr>
              <p:cNvPr id="114" name="Rectangle 113"/>
              <p:cNvSpPr/>
              <p:nvPr>
                <p:custDataLst>
                  <p:tags r:id="rId22"/>
                </p:custDataLst>
              </p:nvPr>
            </p:nvSpPr>
            <p:spPr>
              <a:xfrm>
                <a:off x="1255055" y="3476926"/>
                <a:ext cx="2013852" cy="505076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28575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s-CO" sz="1100" b="1">
                    <a:solidFill>
                      <a:srgbClr val="FFFFFF"/>
                    </a:solidFill>
                    <a:latin typeface="Calibri"/>
                  </a:rPr>
                  <a:t>In-flight and at rest data encryption</a:t>
                </a:r>
                <a:endParaRPr lang="es-CO" sz="1100" b="1" dirty="0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95" name="Rectangle 94"/>
            <p:cNvSpPr/>
            <p:nvPr>
              <p:custDataLst>
                <p:tags r:id="rId12"/>
              </p:custDataLst>
            </p:nvPr>
          </p:nvSpPr>
          <p:spPr>
            <a:xfrm>
              <a:off x="7809750" y="3033720"/>
              <a:ext cx="3002430" cy="43274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857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s-CO" sz="1100" b="1">
                  <a:solidFill>
                    <a:srgbClr val="FFFFFF"/>
                  </a:solidFill>
                  <a:latin typeface="Calibri"/>
                </a:rPr>
                <a:t>VM based Clusters and Nodes</a:t>
              </a:r>
              <a:endParaRPr lang="es-CO" sz="1100" b="1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96" name="Rectangle 95"/>
            <p:cNvSpPr/>
            <p:nvPr>
              <p:custDataLst>
                <p:tags r:id="rId13"/>
              </p:custDataLst>
            </p:nvPr>
          </p:nvSpPr>
          <p:spPr>
            <a:xfrm>
              <a:off x="7802663" y="3553051"/>
              <a:ext cx="3009152" cy="43274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857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s-CO" sz="1100" b="1">
                  <a:solidFill>
                    <a:srgbClr val="FFFFFF"/>
                  </a:solidFill>
                  <a:latin typeface="Calibri"/>
                </a:rPr>
                <a:t>Bare Metal Clusters and Nodes</a:t>
              </a:r>
              <a:endParaRPr lang="es-CO" sz="1100" b="1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98" name="Rectangle 97"/>
            <p:cNvSpPr/>
            <p:nvPr>
              <p:custDataLst>
                <p:tags r:id="rId14"/>
              </p:custDataLst>
            </p:nvPr>
          </p:nvSpPr>
          <p:spPr>
            <a:xfrm>
              <a:off x="7836051" y="1775215"/>
              <a:ext cx="3042897" cy="457200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s-CO" sz="1600" b="1" dirty="0" err="1">
                  <a:solidFill>
                    <a:schemeClr val="tx1"/>
                  </a:solidFill>
                  <a:latin typeface="Oracle Sans" panose="020B0503020204020204" pitchFamily="34" charset="0"/>
                  <a:cs typeface="Oracle Sans" panose="020B0503020204020204" pitchFamily="34" charset="0"/>
                </a:rPr>
                <a:t>Customer’s</a:t>
              </a:r>
              <a:r>
                <a:rPr lang="es-CO" sz="1600" b="1" dirty="0">
                  <a:solidFill>
                    <a:schemeClr val="tx1"/>
                  </a:solidFill>
                  <a:latin typeface="Oracle Sans" panose="020B0503020204020204" pitchFamily="34" charset="0"/>
                  <a:cs typeface="Oracle Sans" panose="020B0503020204020204" pitchFamily="34" charset="0"/>
                </a:rPr>
                <a:t> OCI Account/</a:t>
              </a:r>
              <a:r>
                <a:rPr lang="es-CO" sz="1600" b="1" dirty="0" err="1">
                  <a:solidFill>
                    <a:schemeClr val="tx1"/>
                  </a:solidFill>
                  <a:latin typeface="Oracle Sans" panose="020B0503020204020204" pitchFamily="34" charset="0"/>
                  <a:cs typeface="Oracle Sans" panose="020B0503020204020204" pitchFamily="34" charset="0"/>
                </a:rPr>
                <a:t>Tenancy</a:t>
              </a:r>
              <a:endParaRPr lang="es-CO" sz="1600" b="1" dirty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endParaRPr>
            </a:p>
          </p:txBody>
        </p:sp>
        <p:sp>
          <p:nvSpPr>
            <p:cNvPr id="99" name="Rectangle 98"/>
            <p:cNvSpPr/>
            <p:nvPr>
              <p:custDataLst>
                <p:tags r:id="rId15"/>
              </p:custDataLst>
            </p:nvPr>
          </p:nvSpPr>
          <p:spPr>
            <a:xfrm>
              <a:off x="4406806" y="3317484"/>
              <a:ext cx="2441280" cy="4572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857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s-CO" sz="1100" b="1" dirty="0">
                  <a:solidFill>
                    <a:srgbClr val="FFFFFF"/>
                  </a:solidFill>
                  <a:latin typeface="Calibri"/>
                </a:rPr>
                <a:t>HA - 3 Masters/</a:t>
              </a:r>
              <a:r>
                <a:rPr lang="es-CO" sz="1100" b="1" dirty="0" err="1">
                  <a:solidFill>
                    <a:srgbClr val="FFFFFF"/>
                  </a:solidFill>
                  <a:latin typeface="Calibri"/>
                </a:rPr>
                <a:t>etcd</a:t>
              </a:r>
              <a:r>
                <a:rPr lang="es-CO" sz="1100" b="1" dirty="0">
                  <a:solidFill>
                    <a:srgbClr val="FFFFFF"/>
                  </a:solidFill>
                  <a:latin typeface="Calibri"/>
                </a:rPr>
                <a:t> </a:t>
              </a:r>
              <a:br>
                <a:rPr lang="es-CO" sz="1100" b="1" dirty="0">
                  <a:solidFill>
                    <a:srgbClr val="FFFFFF"/>
                  </a:solidFill>
                  <a:latin typeface="Calibri"/>
                </a:rPr>
              </a:br>
              <a:r>
                <a:rPr lang="es-CO" sz="1100" b="1" dirty="0" err="1">
                  <a:solidFill>
                    <a:srgbClr val="FFFFFF"/>
                  </a:solidFill>
                  <a:latin typeface="Calibri"/>
                </a:rPr>
                <a:t>across</a:t>
              </a:r>
              <a:r>
                <a:rPr lang="es-CO" sz="1100" b="1" dirty="0">
                  <a:solidFill>
                    <a:srgbClr val="FFFFFF"/>
                  </a:solidFill>
                  <a:latin typeface="Calibri"/>
                </a:rPr>
                <a:t> 3 ADs</a:t>
              </a:r>
            </a:p>
          </p:txBody>
        </p:sp>
        <p:pic>
          <p:nvPicPr>
            <p:cNvPr id="100" name="Shape 1146"/>
            <p:cNvPicPr preferRelativeResize="0"/>
            <p:nvPr>
              <p:custDataLst>
                <p:tags r:id="rId16"/>
              </p:custDataLst>
            </p:nvPr>
          </p:nvPicPr>
          <p:blipFill>
            <a:blip r:embed="rId2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8540" y="2130010"/>
              <a:ext cx="398452" cy="412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Shape 1146"/>
            <p:cNvPicPr preferRelativeResize="0"/>
            <p:nvPr>
              <p:custDataLst>
                <p:tags r:id="rId17"/>
              </p:custDataLst>
            </p:nvPr>
          </p:nvPicPr>
          <p:blipFill>
            <a:blip r:embed="rId2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6152" y="2130010"/>
              <a:ext cx="398452" cy="4120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Rectangle 104"/>
            <p:cNvSpPr/>
            <p:nvPr>
              <p:custDataLst>
                <p:tags r:id="rId18"/>
              </p:custDataLst>
            </p:nvPr>
          </p:nvSpPr>
          <p:spPr bwMode="gray">
            <a:xfrm>
              <a:off x="4229100" y="2683098"/>
              <a:ext cx="6741119" cy="1743757"/>
            </a:xfrm>
            <a:prstGeom prst="rect">
              <a:avLst/>
            </a:prstGeom>
            <a:noFill/>
            <a:ln w="31750">
              <a:solidFill>
                <a:schemeClr val="accent2">
                  <a:lumMod val="50000"/>
                </a:schemeClr>
              </a:solidFill>
              <a:prstDash val="sys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s-CO" sz="1400" dirty="0">
                <a:solidFill>
                  <a:srgbClr val="FFFFFF"/>
                </a:solidFill>
                <a:latin typeface="Calibri"/>
              </a:endParaRPr>
            </a:p>
          </p:txBody>
        </p:sp>
      </p:grpSp>
      <p:pic>
        <p:nvPicPr>
          <p:cNvPr id="115" name="Picture 114" descr="/Users/bquillin/Documents/Oracle/Logo/certified_kubernetes_color.png">
            <a:extLst>
              <a:ext uri="{FF2B5EF4-FFF2-40B4-BE49-F238E27FC236}">
                <a16:creationId xmlns:a16="http://schemas.microsoft.com/office/drawing/2014/main" id="{9718D007-930D-4E22-B729-24BE7121E866}"/>
              </a:ext>
            </a:extLst>
          </p:cNvPr>
          <p:cNvPicPr/>
          <p:nvPr>
            <p:custDataLst>
              <p:tags r:id="rId4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924257" y="4359689"/>
            <a:ext cx="692988" cy="94191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73236" y="5540939"/>
            <a:ext cx="10586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s-CO" b="1" dirty="0"/>
              <a:t>Costos</a:t>
            </a:r>
          </a:p>
          <a:p>
            <a:pPr lvl="1"/>
            <a:r>
              <a:rPr lang="es-CO" dirty="0"/>
              <a:t>Sin costo para el Control </a:t>
            </a:r>
            <a:r>
              <a:rPr lang="es-CO" dirty="0" err="1"/>
              <a:t>Plane</a:t>
            </a:r>
            <a:r>
              <a:rPr lang="es-CO" dirty="0"/>
              <a:t> (50 </a:t>
            </a:r>
            <a:r>
              <a:rPr lang="es-CO" dirty="0" err="1"/>
              <a:t>cores</a:t>
            </a:r>
            <a:r>
              <a:rPr lang="es-CO" dirty="0"/>
              <a:t>, 750GB RAM), Trafico entre AD, Zonas de Seguridad y Cloud </a:t>
            </a:r>
            <a:r>
              <a:rPr lang="es-CO" dirty="0" err="1"/>
              <a:t>Guard</a:t>
            </a:r>
            <a:r>
              <a:rPr lang="es-CO" dirty="0"/>
              <a:t>. </a:t>
            </a:r>
          </a:p>
          <a:p>
            <a:endParaRPr lang="es-CO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188852-4F11-EB40-BB11-B5E64F9E01AB}"/>
              </a:ext>
            </a:extLst>
          </p:cNvPr>
          <p:cNvSpPr txBox="1"/>
          <p:nvPr/>
        </p:nvSpPr>
        <p:spPr>
          <a:xfrm>
            <a:off x="5129391" y="2265586"/>
            <a:ext cx="1555311" cy="122658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 smtClean="0">
                <a:solidFill>
                  <a:schemeClr val="accent1"/>
                </a:solidFill>
              </a:rPr>
              <a:t>Gratis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F8AD1B-9D42-634F-AFA5-EEF3B85E6659}"/>
              </a:ext>
            </a:extLst>
          </p:cNvPr>
          <p:cNvSpPr txBox="1"/>
          <p:nvPr/>
        </p:nvSpPr>
        <p:spPr>
          <a:xfrm>
            <a:off x="7095978" y="2248500"/>
            <a:ext cx="2118384" cy="1366649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 smtClean="0">
                <a:solidFill>
                  <a:schemeClr val="accent1"/>
                </a:solidFill>
              </a:rPr>
              <a:t>Gratis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4AD900-9EC3-524E-8760-75F6888C188B}"/>
              </a:ext>
            </a:extLst>
          </p:cNvPr>
          <p:cNvSpPr txBox="1"/>
          <p:nvPr/>
        </p:nvSpPr>
        <p:spPr>
          <a:xfrm>
            <a:off x="9687044" y="2356431"/>
            <a:ext cx="2343604" cy="1182284"/>
          </a:xfrm>
          <a:prstGeom prst="rect">
            <a:avLst/>
          </a:prstGeom>
          <a:solidFill>
            <a:schemeClr val="accent2">
              <a:lumMod val="20000"/>
              <a:lumOff val="80000"/>
              <a:alpha val="91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 err="1" smtClean="0">
                <a:solidFill>
                  <a:schemeClr val="accent1"/>
                </a:solidFill>
              </a:rPr>
              <a:t>Paga</a:t>
            </a:r>
            <a:r>
              <a:rPr lang="en-US" b="1" dirty="0" smtClean="0">
                <a:solidFill>
                  <a:schemeClr val="accent1"/>
                </a:solidFill>
              </a:rPr>
              <a:t> solo </a:t>
            </a:r>
            <a:r>
              <a:rPr lang="en-US" b="1" dirty="0" err="1" smtClean="0">
                <a:solidFill>
                  <a:schemeClr val="accent1"/>
                </a:solidFill>
              </a:rPr>
              <a:t>los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b="1" dirty="0" err="1" smtClean="0">
                <a:solidFill>
                  <a:schemeClr val="accent1"/>
                </a:solidFill>
              </a:rPr>
              <a:t>recursos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b="1" dirty="0" err="1" smtClean="0">
                <a:solidFill>
                  <a:schemeClr val="accent1"/>
                </a:solidFill>
              </a:rPr>
              <a:t>usados</a:t>
            </a:r>
            <a:r>
              <a:rPr lang="en-US" b="1" dirty="0" smtClean="0">
                <a:solidFill>
                  <a:schemeClr val="accent1"/>
                </a:solidFill>
              </a:rPr>
              <a:t> para </a:t>
            </a:r>
            <a:r>
              <a:rPr lang="en-US" b="1" dirty="0" err="1" smtClean="0">
                <a:solidFill>
                  <a:schemeClr val="accent1"/>
                </a:solidFill>
              </a:rPr>
              <a:t>ejecutarlos</a:t>
            </a:r>
            <a:r>
              <a:rPr lang="en-US" b="1" dirty="0" smtClean="0">
                <a:solidFill>
                  <a:schemeClr val="accent1"/>
                </a:solidFill>
              </a:rPr>
              <a:t> (</a:t>
            </a:r>
            <a:r>
              <a:rPr lang="en-US" b="1" dirty="0">
                <a:solidFill>
                  <a:schemeClr val="accent1"/>
                </a:solidFill>
              </a:rPr>
              <a:t>VM’s, </a:t>
            </a:r>
            <a:r>
              <a:rPr lang="en-US" b="1" dirty="0" smtClean="0">
                <a:solidFill>
                  <a:schemeClr val="accent1"/>
                </a:solidFill>
              </a:rPr>
              <a:t>BS, FSS, </a:t>
            </a:r>
            <a:r>
              <a:rPr lang="en-US" b="1" dirty="0">
                <a:solidFill>
                  <a:schemeClr val="accent1"/>
                </a:solidFill>
              </a:rPr>
              <a:t>LB, </a:t>
            </a:r>
            <a:r>
              <a:rPr lang="en-US" b="1" dirty="0" smtClean="0">
                <a:solidFill>
                  <a:schemeClr val="accent1"/>
                </a:solidFill>
              </a:rPr>
              <a:t>OS-OCIR etc</a:t>
            </a:r>
            <a:r>
              <a:rPr lang="en-US" b="1" dirty="0">
                <a:solidFill>
                  <a:schemeClr val="accent1"/>
                </a:solidFill>
              </a:rPr>
              <a:t>.)</a:t>
            </a:r>
          </a:p>
        </p:txBody>
      </p:sp>
      <p:sp>
        <p:nvSpPr>
          <p:cNvPr id="31" name="Footer Placeholder 4"/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mtClean="0"/>
              <a:t>Copyright © 2019, Oracle y/o sus filiales. Todos los derechos reservados.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438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1277600" cy="457200"/>
          </a:xfrm>
        </p:spPr>
        <p:txBody>
          <a:bodyPr/>
          <a:lstStyle/>
          <a:p>
            <a:r>
              <a:rPr lang="es-CO" dirty="0" smtClean="0"/>
              <a:t>Despliegue y </a:t>
            </a:r>
            <a:r>
              <a:rPr lang="es-CO" dirty="0" err="1" smtClean="0"/>
              <a:t>Ejecucion</a:t>
            </a:r>
            <a:r>
              <a:rPr lang="es-CO" dirty="0" smtClean="0"/>
              <a:t>: </a:t>
            </a:r>
            <a:r>
              <a:rPr lang="es-CO" dirty="0" err="1" smtClean="0"/>
              <a:t>Serverless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36" t="6008" r="1459" b="8986"/>
          <a:stretch/>
        </p:blipFill>
        <p:spPr>
          <a:xfrm>
            <a:off x="624896" y="1200305"/>
            <a:ext cx="4648200" cy="2139475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296917"/>
              </p:ext>
            </p:extLst>
          </p:nvPr>
        </p:nvGraphicFramePr>
        <p:xfrm>
          <a:off x="6222102" y="171295"/>
          <a:ext cx="4733618" cy="2890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83378">
                  <a:extLst>
                    <a:ext uri="{9D8B030D-6E8A-4147-A177-3AD203B41FA5}">
                      <a16:colId xmlns:a16="http://schemas.microsoft.com/office/drawing/2014/main" val="4074115674"/>
                    </a:ext>
                  </a:extLst>
                </a:gridCol>
                <a:gridCol w="2850240">
                  <a:extLst>
                    <a:ext uri="{9D8B030D-6E8A-4147-A177-3AD203B41FA5}">
                      <a16:colId xmlns:a16="http://schemas.microsoft.com/office/drawing/2014/main" val="2210889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 smtClean="0"/>
                        <a:t>Function</a:t>
                      </a:r>
                      <a:r>
                        <a:rPr lang="es-CO" baseline="0" dirty="0" smtClean="0"/>
                        <a:t> Fn: </a:t>
                      </a:r>
                      <a:r>
                        <a:rPr lang="es-CO" baseline="0" dirty="0" err="1" smtClean="0"/>
                        <a:t>Serverless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191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Visión Integral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Dentro de su App.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00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Escalable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Nativo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966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Abstracción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2 niveles: App y </a:t>
                      </a:r>
                      <a:r>
                        <a:rPr lang="es-CO" dirty="0" err="1" smtClean="0"/>
                        <a:t>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76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Orquestación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Externa.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904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Descubrimiento</a:t>
                      </a:r>
                      <a:r>
                        <a:rPr lang="es-CO" baseline="0" dirty="0" smtClean="0"/>
                        <a:t> Dinámico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66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Patrón Reconciliación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03666"/>
                  </a:ext>
                </a:extLst>
              </a:tr>
            </a:tbl>
          </a:graphicData>
        </a:graphic>
      </p:graphicFrame>
      <p:pic>
        <p:nvPicPr>
          <p:cNvPr id="8" name="Picture 2" descr="https://brandos0.files.wordpress.com/2020/08/evolution_of_serverless.png?w=102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2102" y="3347720"/>
            <a:ext cx="5250848" cy="285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4896" y="4172662"/>
            <a:ext cx="567334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CO" dirty="0" smtClean="0"/>
              <a:t>Open </a:t>
            </a:r>
            <a:r>
              <a:rPr lang="es-CO" dirty="0" err="1" smtClean="0"/>
              <a:t>Source</a:t>
            </a:r>
            <a:r>
              <a:rPr lang="es-CO" dirty="0" smtClean="0"/>
              <a:t> – Apache 2.0 </a:t>
            </a:r>
            <a:r>
              <a:rPr lang="es-CO" dirty="0" err="1" smtClean="0"/>
              <a:t>License</a:t>
            </a:r>
            <a:endParaRPr lang="es-CO" dirty="0" smtClean="0"/>
          </a:p>
          <a:p>
            <a:pPr marL="342900" indent="-342900">
              <a:buAutoNum type="arabicPeriod"/>
            </a:pPr>
            <a:r>
              <a:rPr lang="es-CO" dirty="0" err="1" smtClean="0"/>
              <a:t>Multisite</a:t>
            </a:r>
            <a:r>
              <a:rPr lang="es-CO" dirty="0" smtClean="0"/>
              <a:t> - </a:t>
            </a:r>
            <a:r>
              <a:rPr lang="es-CO" dirty="0" err="1" smtClean="0"/>
              <a:t>Multicloud</a:t>
            </a:r>
            <a:endParaRPr lang="es-CO" dirty="0" smtClean="0"/>
          </a:p>
          <a:p>
            <a:pPr marL="342900" indent="-342900">
              <a:buAutoNum type="arabicPeriod"/>
            </a:pPr>
            <a:r>
              <a:rPr lang="es-CO" dirty="0" err="1" smtClean="0"/>
              <a:t>Developer</a:t>
            </a:r>
            <a:r>
              <a:rPr lang="es-CO" dirty="0" smtClean="0"/>
              <a:t> </a:t>
            </a:r>
            <a:r>
              <a:rPr lang="es-CO" dirty="0" err="1" smtClean="0"/>
              <a:t>Experience</a:t>
            </a:r>
            <a:r>
              <a:rPr lang="es-CO" dirty="0"/>
              <a:t> </a:t>
            </a:r>
            <a:r>
              <a:rPr lang="es-CO" dirty="0" smtClean="0"/>
              <a:t>– En mi maquina funciona</a:t>
            </a:r>
          </a:p>
          <a:p>
            <a:pPr marL="342900" indent="-342900">
              <a:buAutoNum type="arabicPeriod"/>
            </a:pPr>
            <a:r>
              <a:rPr lang="es-CO" dirty="0" err="1" smtClean="0"/>
              <a:t>Container</a:t>
            </a:r>
            <a:r>
              <a:rPr lang="es-CO" dirty="0" smtClean="0"/>
              <a:t> </a:t>
            </a:r>
            <a:r>
              <a:rPr lang="es-CO" dirty="0" err="1" smtClean="0"/>
              <a:t>Native</a:t>
            </a:r>
            <a:endParaRPr lang="es-CO" dirty="0" smtClean="0"/>
          </a:p>
          <a:p>
            <a:pPr marL="342900" indent="-342900">
              <a:buAutoNum type="arabicPeriod"/>
            </a:pPr>
            <a:r>
              <a:rPr lang="es-CO" dirty="0" err="1" smtClean="0"/>
              <a:t>Programming</a:t>
            </a:r>
            <a:r>
              <a:rPr lang="es-CO" dirty="0" smtClean="0"/>
              <a:t> </a:t>
            </a:r>
            <a:r>
              <a:rPr lang="es-CO" dirty="0" err="1" smtClean="0"/>
              <a:t>Model</a:t>
            </a:r>
            <a:r>
              <a:rPr lang="es-CO" dirty="0" smtClean="0"/>
              <a:t> – </a:t>
            </a:r>
            <a:r>
              <a:rPr lang="es-CO" dirty="0" err="1" smtClean="0"/>
              <a:t>Design</a:t>
            </a:r>
            <a:r>
              <a:rPr lang="es-CO" dirty="0" smtClean="0"/>
              <a:t>, </a:t>
            </a:r>
            <a:r>
              <a:rPr lang="es-CO" dirty="0" err="1" smtClean="0"/>
              <a:t>Costs</a:t>
            </a:r>
            <a:r>
              <a:rPr lang="es-CO" dirty="0" smtClean="0"/>
              <a:t>, </a:t>
            </a:r>
            <a:r>
              <a:rPr lang="es-CO" b="1" dirty="0" smtClean="0"/>
              <a:t>ALL</a:t>
            </a:r>
            <a:r>
              <a:rPr lang="es-CO" dirty="0" smtClean="0"/>
              <a:t> </a:t>
            </a:r>
            <a:r>
              <a:rPr lang="es-CO" dirty="0" err="1" smtClean="0"/>
              <a:t>Languages</a:t>
            </a:r>
            <a:r>
              <a:rPr lang="es-CO" dirty="0" smtClean="0"/>
              <a:t> (</a:t>
            </a:r>
            <a:r>
              <a:rPr lang="es-CO" dirty="0" err="1" smtClean="0"/>
              <a:t>Hotwrap</a:t>
            </a:r>
            <a:r>
              <a:rPr lang="es-CO" dirty="0" smtClean="0"/>
              <a:t>)</a:t>
            </a:r>
          </a:p>
          <a:p>
            <a:pPr marL="342900" indent="-342900">
              <a:buAutoNum type="arabicPeriod"/>
            </a:pPr>
            <a:r>
              <a:rPr lang="es-CO" dirty="0" err="1" smtClean="0"/>
              <a:t>Orchestator</a:t>
            </a:r>
            <a:r>
              <a:rPr lang="es-CO" dirty="0" smtClean="0"/>
              <a:t> </a:t>
            </a:r>
            <a:r>
              <a:rPr lang="es-CO" dirty="0" err="1" smtClean="0"/>
              <a:t>Agnostic</a:t>
            </a:r>
            <a:endParaRPr lang="es-CO" dirty="0" smtClean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84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1277600" cy="457200"/>
          </a:xfrm>
        </p:spPr>
        <p:txBody>
          <a:bodyPr/>
          <a:lstStyle/>
          <a:p>
            <a:r>
              <a:rPr lang="es-CO" dirty="0" smtClean="0"/>
              <a:t>Comparación con otras Opciones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11032" y="1566539"/>
            <a:ext cx="430117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CO" dirty="0" smtClean="0"/>
              <a:t>Open </a:t>
            </a:r>
            <a:r>
              <a:rPr lang="es-CO" dirty="0" err="1" smtClean="0"/>
              <a:t>Source</a:t>
            </a:r>
            <a:r>
              <a:rPr lang="es-CO" dirty="0" smtClean="0"/>
              <a:t>. </a:t>
            </a:r>
          </a:p>
          <a:p>
            <a:pPr marL="342900" indent="-342900">
              <a:buAutoNum type="arabicPeriod"/>
            </a:pPr>
            <a:r>
              <a:rPr lang="es-CO" dirty="0" err="1" smtClean="0"/>
              <a:t>Multisite</a:t>
            </a:r>
            <a:r>
              <a:rPr lang="es-CO" dirty="0" smtClean="0"/>
              <a:t> – </a:t>
            </a:r>
            <a:r>
              <a:rPr lang="es-CO" dirty="0" err="1" smtClean="0"/>
              <a:t>Multicloud</a:t>
            </a:r>
            <a:r>
              <a:rPr lang="es-CO" dirty="0" smtClean="0"/>
              <a:t>. </a:t>
            </a:r>
          </a:p>
          <a:p>
            <a:pPr marL="342900" indent="-342900">
              <a:buAutoNum type="arabicPeriod"/>
            </a:pPr>
            <a:r>
              <a:rPr lang="es-CO" dirty="0" err="1" smtClean="0"/>
              <a:t>Kubernetes</a:t>
            </a:r>
            <a:r>
              <a:rPr lang="es-CO" dirty="0" smtClean="0"/>
              <a:t> (</a:t>
            </a:r>
            <a:r>
              <a:rPr lang="es-CO" dirty="0" err="1" smtClean="0"/>
              <a:t>Container</a:t>
            </a:r>
            <a:r>
              <a:rPr lang="es-CO" dirty="0" smtClean="0"/>
              <a:t>) </a:t>
            </a:r>
            <a:r>
              <a:rPr lang="es-CO" dirty="0" err="1" smtClean="0"/>
              <a:t>Native</a:t>
            </a:r>
            <a:r>
              <a:rPr lang="es-CO" dirty="0" smtClean="0"/>
              <a:t>, </a:t>
            </a:r>
            <a:r>
              <a:rPr lang="es-CO" dirty="0" err="1" smtClean="0"/>
              <a:t>autoscaling</a:t>
            </a:r>
            <a:r>
              <a:rPr lang="es-CO" dirty="0" smtClean="0"/>
              <a:t> a 0.</a:t>
            </a:r>
          </a:p>
          <a:p>
            <a:pPr marL="342900" indent="-342900">
              <a:buAutoNum type="arabicPeriod"/>
            </a:pPr>
            <a:r>
              <a:rPr lang="es-CO" dirty="0" smtClean="0"/>
              <a:t>Costo en Nube.</a:t>
            </a:r>
          </a:p>
          <a:p>
            <a:pPr marL="342900" indent="-342900">
              <a:buAutoNum type="arabicPeriod"/>
            </a:pPr>
            <a:r>
              <a:rPr lang="es-CO" dirty="0" smtClean="0"/>
              <a:t>Cloud </a:t>
            </a:r>
            <a:r>
              <a:rPr lang="es-CO" dirty="0" err="1" smtClean="0"/>
              <a:t>Events</a:t>
            </a:r>
            <a:r>
              <a:rPr lang="es-CO" dirty="0" smtClean="0"/>
              <a:t>, soporta HTTP(S).</a:t>
            </a:r>
            <a:endParaRPr lang="en-US" dirty="0"/>
          </a:p>
        </p:txBody>
      </p:sp>
      <p:pic>
        <p:nvPicPr>
          <p:cNvPr id="1026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992" y="1574825"/>
            <a:ext cx="1436918" cy="116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95421" y="2105147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 smtClean="0"/>
              <a:t>KNative</a:t>
            </a:r>
            <a:endParaRPr lang="en-US" dirty="0"/>
          </a:p>
        </p:txBody>
      </p:sp>
      <p:pic>
        <p:nvPicPr>
          <p:cNvPr id="2050" name="Picture 2" descr="OpenFaa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43" y="3404801"/>
            <a:ext cx="4022222" cy="93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11032" y="3287208"/>
            <a:ext cx="575510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CO" dirty="0" smtClean="0"/>
              <a:t>Open </a:t>
            </a:r>
            <a:r>
              <a:rPr lang="es-CO" dirty="0" err="1" smtClean="0"/>
              <a:t>Source</a:t>
            </a:r>
            <a:r>
              <a:rPr lang="es-CO" dirty="0"/>
              <a:t> </a:t>
            </a:r>
            <a:r>
              <a:rPr lang="es-CO" dirty="0" smtClean="0"/>
              <a:t>/ </a:t>
            </a:r>
            <a:r>
              <a:rPr lang="es-CO" dirty="0" err="1" smtClean="0"/>
              <a:t>Commercial</a:t>
            </a:r>
            <a:r>
              <a:rPr lang="es-CO" dirty="0" smtClean="0"/>
              <a:t> </a:t>
            </a:r>
            <a:r>
              <a:rPr lang="es-CO" dirty="0" err="1" smtClean="0"/>
              <a:t>Support</a:t>
            </a:r>
            <a:endParaRPr lang="es-CO" dirty="0" smtClean="0"/>
          </a:p>
          <a:p>
            <a:pPr marL="342900" indent="-342900">
              <a:buAutoNum type="arabicPeriod"/>
            </a:pPr>
            <a:r>
              <a:rPr lang="es-CO" dirty="0" err="1" smtClean="0"/>
              <a:t>Multisite</a:t>
            </a:r>
            <a:r>
              <a:rPr lang="es-CO" dirty="0" smtClean="0"/>
              <a:t> – </a:t>
            </a:r>
            <a:r>
              <a:rPr lang="es-CO" dirty="0" err="1" smtClean="0"/>
              <a:t>Multicloud</a:t>
            </a:r>
            <a:r>
              <a:rPr lang="es-CO" dirty="0" smtClean="0"/>
              <a:t>. </a:t>
            </a:r>
          </a:p>
          <a:p>
            <a:pPr marL="342900" indent="-342900">
              <a:buAutoNum type="arabicPeriod"/>
            </a:pPr>
            <a:r>
              <a:rPr lang="es-CO" dirty="0" err="1" smtClean="0"/>
              <a:t>Kubernetes</a:t>
            </a:r>
            <a:r>
              <a:rPr lang="es-CO" dirty="0" smtClean="0"/>
              <a:t>/</a:t>
            </a:r>
            <a:r>
              <a:rPr lang="es-CO" dirty="0" err="1" smtClean="0"/>
              <a:t>OpenShift</a:t>
            </a:r>
            <a:r>
              <a:rPr lang="es-CO" dirty="0" smtClean="0"/>
              <a:t>/</a:t>
            </a:r>
            <a:r>
              <a:rPr lang="es-CO" dirty="0" err="1" smtClean="0"/>
              <a:t>Swarm</a:t>
            </a:r>
            <a:r>
              <a:rPr lang="es-CO" dirty="0" smtClean="0"/>
              <a:t> </a:t>
            </a:r>
            <a:r>
              <a:rPr lang="es-CO" dirty="0" smtClean="0"/>
              <a:t>(</a:t>
            </a:r>
            <a:r>
              <a:rPr lang="es-CO" dirty="0" err="1" smtClean="0"/>
              <a:t>Container</a:t>
            </a:r>
            <a:r>
              <a:rPr lang="es-CO" dirty="0" smtClean="0"/>
              <a:t>) </a:t>
            </a:r>
            <a:r>
              <a:rPr lang="es-CO" dirty="0" err="1" smtClean="0"/>
              <a:t>Native</a:t>
            </a:r>
            <a:r>
              <a:rPr lang="es-CO" dirty="0" smtClean="0"/>
              <a:t>, </a:t>
            </a:r>
            <a:r>
              <a:rPr lang="es-CO" dirty="0" err="1" smtClean="0"/>
              <a:t>autoscaling</a:t>
            </a:r>
            <a:r>
              <a:rPr lang="es-CO" dirty="0" smtClean="0"/>
              <a:t> a 0.</a:t>
            </a:r>
          </a:p>
          <a:p>
            <a:pPr marL="342900" indent="-342900">
              <a:buAutoNum type="arabicPeriod"/>
            </a:pPr>
            <a:r>
              <a:rPr lang="es-CO" dirty="0" smtClean="0"/>
              <a:t>Costo en Nube</a:t>
            </a:r>
            <a:r>
              <a:rPr lang="es-CO" dirty="0" smtClean="0"/>
              <a:t>.</a:t>
            </a:r>
          </a:p>
          <a:p>
            <a:pPr marL="342900" indent="-342900">
              <a:buAutoNum type="arabicPeriod"/>
            </a:pPr>
            <a:r>
              <a:rPr lang="es-CO" dirty="0" smtClean="0"/>
              <a:t>PLONK - </a:t>
            </a:r>
            <a:r>
              <a:rPr lang="es-CO" dirty="0" err="1" smtClean="0"/>
              <a:t>Grafana</a:t>
            </a:r>
            <a:endParaRPr lang="es-CO" dirty="0" smtClean="0"/>
          </a:p>
        </p:txBody>
      </p:sp>
      <p:pic>
        <p:nvPicPr>
          <p:cNvPr id="2052" name="Picture 4" descr="Kubeless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31" y="4999592"/>
            <a:ext cx="3856845" cy="94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111032" y="4942002"/>
            <a:ext cx="430117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CO" dirty="0" smtClean="0"/>
              <a:t>Open </a:t>
            </a:r>
            <a:r>
              <a:rPr lang="es-CO" dirty="0" err="1" smtClean="0"/>
              <a:t>Source</a:t>
            </a:r>
            <a:r>
              <a:rPr lang="es-CO" dirty="0"/>
              <a:t> </a:t>
            </a:r>
            <a:r>
              <a:rPr lang="es-CO" dirty="0" smtClean="0"/>
              <a:t>/ </a:t>
            </a:r>
            <a:r>
              <a:rPr lang="es-CO" dirty="0" err="1" smtClean="0"/>
              <a:t>Deprecated</a:t>
            </a:r>
            <a:r>
              <a:rPr lang="es-CO" dirty="0" smtClean="0"/>
              <a:t> </a:t>
            </a:r>
            <a:r>
              <a:rPr lang="es-CO" dirty="0" err="1" smtClean="0"/>
              <a:t>by</a:t>
            </a:r>
            <a:r>
              <a:rPr lang="es-CO" dirty="0" smtClean="0"/>
              <a:t> VMWare.</a:t>
            </a:r>
            <a:endParaRPr lang="es-CO" dirty="0" smtClean="0"/>
          </a:p>
          <a:p>
            <a:pPr marL="342900" indent="-342900">
              <a:buAutoNum type="arabicPeriod"/>
            </a:pPr>
            <a:r>
              <a:rPr lang="es-CO" dirty="0" err="1" smtClean="0"/>
              <a:t>Multisite</a:t>
            </a:r>
            <a:r>
              <a:rPr lang="es-CO" dirty="0" smtClean="0"/>
              <a:t> – </a:t>
            </a:r>
            <a:r>
              <a:rPr lang="es-CO" dirty="0" err="1" smtClean="0"/>
              <a:t>Multicloud</a:t>
            </a:r>
            <a:r>
              <a:rPr lang="es-CO" dirty="0" smtClean="0"/>
              <a:t>. </a:t>
            </a:r>
          </a:p>
          <a:p>
            <a:pPr marL="342900" indent="-342900">
              <a:buAutoNum type="arabicPeriod"/>
            </a:pPr>
            <a:r>
              <a:rPr lang="es-CO" dirty="0" err="1" smtClean="0"/>
              <a:t>Kubernetes</a:t>
            </a:r>
            <a:r>
              <a:rPr lang="es-CO" dirty="0" smtClean="0"/>
              <a:t> </a:t>
            </a:r>
            <a:r>
              <a:rPr lang="es-CO" dirty="0" smtClean="0"/>
              <a:t>(</a:t>
            </a:r>
            <a:r>
              <a:rPr lang="es-CO" dirty="0" err="1" smtClean="0"/>
              <a:t>Container</a:t>
            </a:r>
            <a:r>
              <a:rPr lang="es-CO" dirty="0" smtClean="0"/>
              <a:t>) </a:t>
            </a:r>
            <a:r>
              <a:rPr lang="es-CO" dirty="0" err="1" smtClean="0"/>
              <a:t>Native</a:t>
            </a:r>
            <a:r>
              <a:rPr lang="es-CO" dirty="0" smtClean="0"/>
              <a:t>, </a:t>
            </a:r>
            <a:r>
              <a:rPr lang="es-CO" dirty="0" err="1" smtClean="0"/>
              <a:t>autoscaling</a:t>
            </a:r>
            <a:r>
              <a:rPr lang="es-CO" dirty="0" smtClean="0"/>
              <a:t> a 0.</a:t>
            </a:r>
          </a:p>
          <a:p>
            <a:pPr marL="342900" indent="-342900">
              <a:buAutoNum type="arabicPeriod"/>
            </a:pPr>
            <a:r>
              <a:rPr lang="es-CO" dirty="0" smtClean="0"/>
              <a:t>Costo en Nube</a:t>
            </a:r>
            <a:r>
              <a:rPr lang="es-CO" dirty="0" smtClean="0"/>
              <a:t>.</a:t>
            </a:r>
          </a:p>
          <a:p>
            <a:pPr marL="342900" indent="-342900">
              <a:buAutoNum type="arabicPeriod"/>
            </a:pPr>
            <a:r>
              <a:rPr lang="es-CO" dirty="0" smtClean="0"/>
              <a:t>HTTP </a:t>
            </a:r>
            <a:r>
              <a:rPr lang="es-CO" dirty="0" err="1" smtClean="0"/>
              <a:t>or</a:t>
            </a:r>
            <a:r>
              <a:rPr lang="es-CO" dirty="0" smtClean="0"/>
              <a:t> Kafka </a:t>
            </a:r>
            <a:r>
              <a:rPr lang="es-CO" dirty="0" err="1" smtClean="0"/>
              <a:t>Events</a:t>
            </a:r>
            <a:r>
              <a:rPr lang="es-CO" dirty="0"/>
              <a:t>.</a:t>
            </a:r>
            <a:endParaRPr lang="es-CO" dirty="0" smtClean="0"/>
          </a:p>
        </p:txBody>
      </p:sp>
    </p:spTree>
    <p:extLst>
      <p:ext uri="{BB962C8B-B14F-4D97-AF65-F5344CB8AC3E}">
        <p14:creationId xmlns:p14="http://schemas.microsoft.com/office/powerpoint/2010/main" val="427399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1277600" cy="457200"/>
          </a:xfrm>
        </p:spPr>
        <p:txBody>
          <a:bodyPr/>
          <a:lstStyle/>
          <a:p>
            <a:r>
              <a:rPr lang="es-CO" dirty="0" smtClean="0"/>
              <a:t>Construcción Local y ambientes separados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3784" y="3083832"/>
            <a:ext cx="6266671" cy="31200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11193" y="6512104"/>
            <a:ext cx="6171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" dirty="0"/>
              <a:t>Tomado </a:t>
            </a:r>
            <a:r>
              <a:rPr lang="es-CO" sz="600" dirty="0" smtClean="0"/>
              <a:t>de </a:t>
            </a:r>
            <a:br>
              <a:rPr lang="es-CO" sz="600" dirty="0" smtClean="0"/>
            </a:br>
            <a:r>
              <a:rPr lang="es-CO" sz="600" dirty="0" smtClean="0"/>
              <a:t>https</a:t>
            </a:r>
            <a:r>
              <a:rPr lang="es-CO" sz="600" dirty="0"/>
              <a:t>://app.pluralsight.com/library/courses/serverless-programming-fn-project,  y https://braindose.blog/2020/08/13/differences-between-function-serverless-knative/</a:t>
            </a:r>
            <a:endParaRPr lang="en-US" sz="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189" y="1315107"/>
            <a:ext cx="563119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1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1277600" cy="457200"/>
          </a:xfrm>
        </p:spPr>
        <p:txBody>
          <a:bodyPr/>
          <a:lstStyle/>
          <a:p>
            <a:r>
              <a:rPr lang="es-CO" dirty="0" smtClean="0"/>
              <a:t>Arquitectura y Ejecución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57087" y="765782"/>
            <a:ext cx="4737889" cy="26093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303" y="1010146"/>
            <a:ext cx="5768482" cy="22692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6" r="-327"/>
          <a:stretch/>
        </p:blipFill>
        <p:spPr>
          <a:xfrm>
            <a:off x="287219" y="3918538"/>
            <a:ext cx="5600700" cy="223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8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1277600" cy="457200"/>
          </a:xfrm>
        </p:spPr>
        <p:txBody>
          <a:bodyPr/>
          <a:lstStyle/>
          <a:p>
            <a:r>
              <a:rPr lang="es-CO" dirty="0" smtClean="0"/>
              <a:t>Componentes Fn</a:t>
            </a:r>
            <a:endParaRPr lang="en-US" dirty="0"/>
          </a:p>
        </p:txBody>
      </p:sp>
      <p:pic>
        <p:nvPicPr>
          <p:cNvPr id="7" name="Picture 2" descr="Fn Architecture Diagram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1286" y="351755"/>
            <a:ext cx="4808655" cy="270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51285" y="1482291"/>
            <a:ext cx="313579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CO" dirty="0" smtClean="0"/>
              <a:t>Fn Server</a:t>
            </a:r>
          </a:p>
          <a:p>
            <a:pPr marL="342900" indent="-342900">
              <a:buAutoNum type="arabicPeriod"/>
            </a:pPr>
            <a:r>
              <a:rPr lang="es-CO" dirty="0" smtClean="0"/>
              <a:t>Load </a:t>
            </a:r>
            <a:r>
              <a:rPr lang="es-CO" dirty="0" err="1" smtClean="0"/>
              <a:t>Balancer</a:t>
            </a:r>
            <a:endParaRPr lang="es-CO" dirty="0" smtClean="0"/>
          </a:p>
          <a:p>
            <a:pPr marL="342900" indent="-342900">
              <a:buAutoNum type="arabicPeriod"/>
            </a:pPr>
            <a:r>
              <a:rPr lang="es-CO" dirty="0" smtClean="0"/>
              <a:t>Fn </a:t>
            </a:r>
            <a:r>
              <a:rPr lang="es-CO" dirty="0" err="1" smtClean="0"/>
              <a:t>FDKs</a:t>
            </a:r>
            <a:r>
              <a:rPr lang="es-CO" dirty="0" smtClean="0"/>
              <a:t> (</a:t>
            </a:r>
            <a:r>
              <a:rPr lang="es-CO" dirty="0" err="1" smtClean="0"/>
              <a:t>Language-Dependent</a:t>
            </a:r>
            <a:r>
              <a:rPr lang="es-CO" dirty="0" smtClean="0"/>
              <a:t>)</a:t>
            </a:r>
          </a:p>
          <a:p>
            <a:pPr marL="342900" indent="-342900">
              <a:buAutoNum type="arabicPeriod"/>
            </a:pPr>
            <a:r>
              <a:rPr lang="es-CO" dirty="0" smtClean="0"/>
              <a:t>Fn </a:t>
            </a:r>
            <a:r>
              <a:rPr lang="es-CO" dirty="0" err="1" smtClean="0"/>
              <a:t>Flow</a:t>
            </a:r>
            <a:endParaRPr lang="es-CO" dirty="0" smtClean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4" name="Picture 2" descr="https://miro.medium.com/max/1050/1*NVypL7qRsrcuaIqBKpgiK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36143" y="3940983"/>
            <a:ext cx="4583798" cy="252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30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Tutorials</a:t>
            </a:r>
            <a:r>
              <a:rPr lang="es-CO" dirty="0"/>
              <a:t> Fn y </a:t>
            </a:r>
            <a:r>
              <a:rPr lang="es-CO" dirty="0" err="1"/>
              <a:t>Sample</a:t>
            </a:r>
            <a:r>
              <a:rPr lang="es-CO" dirty="0"/>
              <a:t> </a:t>
            </a:r>
            <a:r>
              <a:rPr lang="es-CO" dirty="0" err="1"/>
              <a:t>Code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s-CO" dirty="0" err="1" smtClean="0"/>
              <a:t>Ssample</a:t>
            </a:r>
            <a:r>
              <a:rPr lang="es-CO" dirty="0" smtClean="0"/>
              <a:t> </a:t>
            </a:r>
            <a:r>
              <a:rPr lang="es-CO" dirty="0" err="1" smtClean="0"/>
              <a:t>Code</a:t>
            </a:r>
            <a:r>
              <a:rPr lang="es-CO" dirty="0" smtClean="0"/>
              <a:t> - </a:t>
            </a:r>
            <a:r>
              <a:rPr lang="es-CO" dirty="0" err="1" smtClean="0"/>
              <a:t>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430" y="118235"/>
            <a:ext cx="6763210" cy="65111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552" y="2438930"/>
            <a:ext cx="17811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47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1277600" cy="457200"/>
          </a:xfrm>
        </p:spPr>
        <p:txBody>
          <a:bodyPr/>
          <a:lstStyle/>
          <a:p>
            <a:r>
              <a:rPr lang="es-CO" dirty="0" smtClean="0"/>
              <a:t>API Management: API Gateway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457200" y="4779442"/>
            <a:ext cx="3426431" cy="1582833"/>
          </a:xfrm>
        </p:spPr>
        <p:txBody>
          <a:bodyPr/>
          <a:lstStyle/>
          <a:p>
            <a:r>
              <a:rPr lang="es-CO" b="1" dirty="0" smtClean="0"/>
              <a:t>API Gateway: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API gateway within a cloud </a:t>
            </a:r>
            <a:r>
              <a:rPr lang="en-US" dirty="0" smtClean="0"/>
              <a:t>environment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API gateway in a cloud to on-premises </a:t>
            </a:r>
            <a:r>
              <a:rPr lang="en-US" dirty="0" smtClean="0"/>
              <a:t>model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/>
              <a:t>API gateway in a hybrid model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/>
              <a:t>API gateway in a private cloud model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"/>
          <a:stretch/>
        </p:blipFill>
        <p:spPr>
          <a:xfrm>
            <a:off x="457200" y="914400"/>
            <a:ext cx="6231463" cy="34078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48526" y="465933"/>
            <a:ext cx="4438561" cy="27247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45863" y="3900063"/>
            <a:ext cx="4017446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smtClean="0"/>
              <a:t>Ejemplos de Uso:</a:t>
            </a:r>
          </a:p>
          <a:p>
            <a:r>
              <a:rPr lang="es-CO" dirty="0" err="1" smtClean="0"/>
              <a:t>Mock</a:t>
            </a:r>
            <a:r>
              <a:rPr lang="es-CO" dirty="0" smtClean="0"/>
              <a:t> </a:t>
            </a:r>
            <a:r>
              <a:rPr lang="es-CO" dirty="0" err="1" smtClean="0"/>
              <a:t>Service</a:t>
            </a:r>
            <a:endParaRPr lang="es-CO" dirty="0" smtClean="0"/>
          </a:p>
          <a:p>
            <a:r>
              <a:rPr lang="es-CO" dirty="0" smtClean="0"/>
              <a:t>Llamada un HTTP/</a:t>
            </a:r>
            <a:r>
              <a:rPr lang="es-CO" dirty="0" err="1" smtClean="0"/>
              <a:t>Passtrough</a:t>
            </a:r>
            <a:endParaRPr lang="es-CO" dirty="0" smtClean="0"/>
          </a:p>
          <a:p>
            <a:r>
              <a:rPr lang="es-CO" dirty="0" smtClean="0"/>
              <a:t>Llamada a servicio OCI: LB, OKE, </a:t>
            </a:r>
            <a:r>
              <a:rPr lang="es-CO" dirty="0" err="1" smtClean="0"/>
              <a:t>Function</a:t>
            </a:r>
            <a:r>
              <a:rPr lang="es-CO" dirty="0" smtClean="0"/>
              <a:t>, etc.</a:t>
            </a:r>
          </a:p>
          <a:p>
            <a:r>
              <a:rPr lang="es-CO" b="1" dirty="0" smtClean="0"/>
              <a:t>Características:</a:t>
            </a:r>
          </a:p>
          <a:p>
            <a:r>
              <a:rPr lang="es-CO" dirty="0" smtClean="0"/>
              <a:t>Autenticación / Autorización</a:t>
            </a:r>
          </a:p>
          <a:p>
            <a:r>
              <a:rPr lang="es-CO" dirty="0" smtClean="0"/>
              <a:t>CORS</a:t>
            </a:r>
          </a:p>
          <a:p>
            <a:r>
              <a:rPr lang="es-CO" dirty="0" err="1" smtClean="0"/>
              <a:t>Rate</a:t>
            </a:r>
            <a:r>
              <a:rPr lang="es-CO" dirty="0" smtClean="0"/>
              <a:t> </a:t>
            </a:r>
            <a:r>
              <a:rPr lang="es-CO" dirty="0" err="1" smtClean="0"/>
              <a:t>Limit</a:t>
            </a:r>
            <a:r>
              <a:rPr lang="es-CO" dirty="0" smtClean="0"/>
              <a:t> (</a:t>
            </a:r>
            <a:r>
              <a:rPr lang="es-CO" dirty="0" err="1" smtClean="0"/>
              <a:t>Throtling</a:t>
            </a:r>
            <a:r>
              <a:rPr lang="es-CO" dirty="0" smtClean="0"/>
              <a:t>)</a:t>
            </a:r>
          </a:p>
          <a:p>
            <a:r>
              <a:rPr lang="es-CO" dirty="0" err="1" smtClean="0"/>
              <a:t>Validacion</a:t>
            </a:r>
            <a:r>
              <a:rPr lang="es-CO" dirty="0" smtClean="0"/>
              <a:t> </a:t>
            </a:r>
            <a:r>
              <a:rPr lang="es-CO" dirty="0" err="1" smtClean="0"/>
              <a:t>Header</a:t>
            </a:r>
            <a:r>
              <a:rPr lang="es-CO" dirty="0" smtClean="0"/>
              <a:t>/</a:t>
            </a:r>
            <a:r>
              <a:rPr lang="es-CO" dirty="0" err="1" smtClean="0"/>
              <a:t>Request</a:t>
            </a:r>
            <a:endParaRPr lang="es-CO" dirty="0"/>
          </a:p>
          <a:p>
            <a:r>
              <a:rPr lang="es-CO" dirty="0" err="1" smtClean="0"/>
              <a:t>Transformacion</a:t>
            </a:r>
            <a:r>
              <a:rPr lang="es-CO" dirty="0" smtClean="0"/>
              <a:t> </a:t>
            </a:r>
          </a:p>
          <a:p>
            <a:r>
              <a:rPr lang="es-CO" dirty="0" smtClean="0"/>
              <a:t>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17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1277600" cy="457200"/>
          </a:xfrm>
        </p:spPr>
        <p:txBody>
          <a:bodyPr/>
          <a:lstStyle/>
          <a:p>
            <a:r>
              <a:rPr lang="es-CO" dirty="0" smtClean="0"/>
              <a:t>Costos – </a:t>
            </a:r>
            <a:r>
              <a:rPr lang="es-CO" dirty="0" err="1" smtClean="0"/>
              <a:t>Functions</a:t>
            </a:r>
            <a:r>
              <a:rPr lang="es-CO" dirty="0" smtClean="0"/>
              <a:t> y API Gateway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323"/>
          <a:stretch/>
        </p:blipFill>
        <p:spPr>
          <a:xfrm>
            <a:off x="314700" y="1931899"/>
            <a:ext cx="4657993" cy="13558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00" y="3550416"/>
            <a:ext cx="4673717" cy="13400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4700" y="1530898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OCI </a:t>
            </a:r>
            <a:r>
              <a:rPr lang="es-CO" dirty="0" err="1" smtClean="0"/>
              <a:t>Functions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3482" y="1931899"/>
            <a:ext cx="5279283" cy="11453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03482" y="1530897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OCI API Gateway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7563" y="5846095"/>
            <a:ext cx="74174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900" dirty="0" smtClean="0"/>
              <a:t>* Al 13 </a:t>
            </a:r>
            <a:r>
              <a:rPr lang="es-CO" sz="900"/>
              <a:t>de Enero de 2021, tomado de </a:t>
            </a:r>
            <a:r>
              <a:rPr lang="es-CO" sz="900">
                <a:hlinkClick r:id="rId5"/>
              </a:rPr>
              <a:t>https://www.oracle.com/cloud-native/functions</a:t>
            </a:r>
            <a:r>
              <a:rPr lang="es-CO" sz="900" smtClean="0">
                <a:hlinkClick r:id="rId5"/>
              </a:rPr>
              <a:t>/</a:t>
            </a:r>
            <a:r>
              <a:rPr lang="es-CO" sz="900" smtClean="0"/>
              <a:t> y </a:t>
            </a:r>
            <a:r>
              <a:rPr lang="es-CO" sz="900" smtClean="0">
                <a:hlinkClick r:id="rId6"/>
              </a:rPr>
              <a:t>https</a:t>
            </a:r>
            <a:r>
              <a:rPr lang="es-CO" sz="900">
                <a:hlinkClick r:id="rId6"/>
              </a:rPr>
              <a:t>://www.oracle.com/cloud-native/api-management</a:t>
            </a:r>
            <a:r>
              <a:rPr lang="es-CO" sz="900" smtClean="0">
                <a:hlinkClick r:id="rId6"/>
              </a:rPr>
              <a:t>/</a:t>
            </a:r>
            <a:r>
              <a:rPr lang="es-CO" sz="900" smtClean="0"/>
              <a:t>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062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6"/>
          <p:cNvSpPr txBox="1">
            <a:spLocks noGrp="1"/>
          </p:cNvSpPr>
          <p:nvPr>
            <p:ph type="body" idx="1"/>
          </p:nvPr>
        </p:nvSpPr>
        <p:spPr>
          <a:xfrm>
            <a:off x="469773" y="1840374"/>
            <a:ext cx="4784852" cy="4313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s-CO" b="1" dirty="0" smtClean="0"/>
              <a:t>Requerimientos: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s-CO" dirty="0" err="1" smtClean="0"/>
              <a:t>Docker</a:t>
            </a:r>
            <a:r>
              <a:rPr lang="es-CO" dirty="0" smtClean="0"/>
              <a:t>: WSL2, </a:t>
            </a:r>
            <a:r>
              <a:rPr lang="es-CO" dirty="0" err="1" smtClean="0"/>
              <a:t>Docker</a:t>
            </a:r>
            <a:r>
              <a:rPr lang="es-CO" dirty="0" smtClean="0"/>
              <a:t> Desktop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s-CO" dirty="0" smtClean="0"/>
              <a:t>OCI CLI: WSL2</a:t>
            </a:r>
          </a:p>
          <a:p>
            <a:pPr marL="0" indent="0">
              <a:spcBef>
                <a:spcPts val="0"/>
              </a:spcBef>
            </a:pPr>
            <a:r>
              <a:rPr lang="es-CO" dirty="0" err="1" smtClean="0"/>
              <a:t>Accounts</a:t>
            </a:r>
            <a:r>
              <a:rPr lang="es-CO" dirty="0" smtClean="0"/>
              <a:t>-OCI: </a:t>
            </a:r>
            <a:r>
              <a:rPr lang="en-US" dirty="0" err="1" smtClean="0"/>
              <a:t>francisco.m.moreno</a:t>
            </a:r>
            <a:endParaRPr lang="en-US"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s-CO" dirty="0" smtClean="0"/>
              <a:t>GitHub</a:t>
            </a:r>
            <a:r>
              <a:rPr lang="es-CO" dirty="0" smtClean="0"/>
              <a:t>: fmorenod81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lang="es-CO" dirty="0" smtClean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s-CO" b="1" dirty="0" smtClean="0"/>
              <a:t>Configuración OCI CLI: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s-CO" dirty="0" smtClean="0"/>
              <a:t>OCI CLI: </a:t>
            </a:r>
            <a:r>
              <a:rPr lang="es-CO" dirty="0" err="1" smtClean="0"/>
              <a:t>Profile</a:t>
            </a:r>
            <a:endParaRPr lang="es-CO" dirty="0" smtClean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s-CO" dirty="0" err="1" smtClean="0"/>
              <a:t>Docker</a:t>
            </a:r>
            <a:r>
              <a:rPr lang="es-CO" dirty="0" smtClean="0"/>
              <a:t> </a:t>
            </a:r>
            <a:r>
              <a:rPr lang="es-CO" dirty="0" err="1" smtClean="0"/>
              <a:t>Login</a:t>
            </a:r>
            <a:r>
              <a:rPr lang="es-CO" dirty="0" smtClean="0"/>
              <a:t>: OCIR – </a:t>
            </a:r>
            <a:r>
              <a:rPr lang="es-CO" dirty="0" err="1" smtClean="0"/>
              <a:t>Auth</a:t>
            </a:r>
            <a:r>
              <a:rPr lang="es-CO" dirty="0" smtClean="0"/>
              <a:t> </a:t>
            </a:r>
            <a:r>
              <a:rPr lang="es-CO" dirty="0" err="1" smtClean="0"/>
              <a:t>Token</a:t>
            </a:r>
            <a:endParaRPr lang="es-CO" dirty="0" smtClean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lang="es-CO" dirty="0" smtClean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s-CO" b="1" dirty="0" smtClean="0"/>
              <a:t>Configuración OCI Web: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s-CO" dirty="0" err="1" smtClean="0"/>
              <a:t>Repository</a:t>
            </a:r>
            <a:endParaRPr lang="es-CO" dirty="0" smtClean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s-CO" dirty="0" err="1" smtClean="0"/>
              <a:t>Functions</a:t>
            </a:r>
            <a:endParaRPr lang="es-CO" dirty="0" smtClean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s-CO" dirty="0" smtClean="0"/>
              <a:t>API Gateway</a:t>
            </a:r>
            <a:endParaRPr dirty="0"/>
          </a:p>
        </p:txBody>
      </p:sp>
      <p:sp>
        <p:nvSpPr>
          <p:cNvPr id="397" name="Google Shape;397;p16"/>
          <p:cNvSpPr txBox="1">
            <a:spLocks noGrp="1"/>
          </p:cNvSpPr>
          <p:nvPr>
            <p:ph type="sldNum" idx="12"/>
          </p:nvPr>
        </p:nvSpPr>
        <p:spPr>
          <a:xfrm>
            <a:off x="11460480" y="6403340"/>
            <a:ext cx="274320" cy="22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98" name="Google Shape;398;p16"/>
          <p:cNvSpPr txBox="1">
            <a:spLocks noGrp="1"/>
          </p:cNvSpPr>
          <p:nvPr>
            <p:ph type="title"/>
          </p:nvPr>
        </p:nvSpPr>
        <p:spPr>
          <a:xfrm>
            <a:off x="457200" y="1154575"/>
            <a:ext cx="479742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lang="es-CO" dirty="0" smtClean="0"/>
              <a:t>Demo Time</a:t>
            </a:r>
            <a:endParaRPr dirty="0"/>
          </a:p>
        </p:txBody>
      </p:sp>
      <p:sp>
        <p:nvSpPr>
          <p:cNvPr id="399" name="Google Shape;399;p16"/>
          <p:cNvSpPr>
            <a:spLocks noGrp="1"/>
          </p:cNvSpPr>
          <p:nvPr>
            <p:ph type="pic" idx="2"/>
          </p:nvPr>
        </p:nvSpPr>
        <p:spPr>
          <a:xfrm>
            <a:off x="6260425" y="1493129"/>
            <a:ext cx="4170299" cy="416780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0425" y="2518981"/>
            <a:ext cx="3757335" cy="211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8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1277600" cy="457200"/>
          </a:xfrm>
        </p:spPr>
        <p:txBody>
          <a:bodyPr/>
          <a:lstStyle/>
          <a:p>
            <a:r>
              <a:rPr lang="es-CO" dirty="0" smtClean="0"/>
              <a:t>Contexto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2663" y="128391"/>
            <a:ext cx="6481661" cy="2809767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45938"/>
              </p:ext>
            </p:extLst>
          </p:nvPr>
        </p:nvGraphicFramePr>
        <p:xfrm>
          <a:off x="5362844" y="2938158"/>
          <a:ext cx="590126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401">
                  <a:extLst>
                    <a:ext uri="{9D8B030D-6E8A-4147-A177-3AD203B41FA5}">
                      <a16:colId xmlns:a16="http://schemas.microsoft.com/office/drawing/2014/main" val="3480732766"/>
                    </a:ext>
                  </a:extLst>
                </a:gridCol>
                <a:gridCol w="1469755">
                  <a:extLst>
                    <a:ext uri="{9D8B030D-6E8A-4147-A177-3AD203B41FA5}">
                      <a16:colId xmlns:a16="http://schemas.microsoft.com/office/drawing/2014/main" val="111505437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605863386"/>
                    </a:ext>
                  </a:extLst>
                </a:gridCol>
                <a:gridCol w="1523213">
                  <a:extLst>
                    <a:ext uri="{9D8B030D-6E8A-4147-A177-3AD203B41FA5}">
                      <a16:colId xmlns:a16="http://schemas.microsoft.com/office/drawing/2014/main" val="1209740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 smtClean="0">
                          <a:solidFill>
                            <a:srgbClr val="4472C4"/>
                          </a:solidFill>
                        </a:rPr>
                        <a:t>Autogestión</a:t>
                      </a:r>
                      <a:endParaRPr lang="en-US" sz="1200" dirty="0">
                        <a:solidFill>
                          <a:srgbClr val="4472C4"/>
                        </a:solidFill>
                      </a:endParaRPr>
                    </a:p>
                  </a:txBody>
                  <a:tcPr>
                    <a:solidFill>
                      <a:srgbClr val="E9F0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 smtClean="0">
                          <a:solidFill>
                            <a:srgbClr val="FF0000"/>
                          </a:solidFill>
                        </a:rPr>
                        <a:t>Microfrontends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E9F0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 smtClean="0">
                          <a:solidFill>
                            <a:srgbClr val="FF0000"/>
                          </a:solidFill>
                        </a:rPr>
                        <a:t>Serverless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E9F0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 smtClean="0">
                          <a:solidFill>
                            <a:srgbClr val="FF0000"/>
                          </a:solidFill>
                        </a:rPr>
                        <a:t>MultiCloud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E9F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582474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43"/>
          <a:stretch/>
        </p:blipFill>
        <p:spPr>
          <a:xfrm>
            <a:off x="2331966" y="3514035"/>
            <a:ext cx="4820737" cy="32086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8114" y="570878"/>
            <a:ext cx="3400425" cy="2552700"/>
          </a:xfrm>
          <a:prstGeom prst="rect">
            <a:avLst/>
          </a:prstGeom>
        </p:spPr>
      </p:pic>
      <p:pic>
        <p:nvPicPr>
          <p:cNvPr id="1026" name="Picture 2" descr="ARHS Spikeseed, your experts in cloud computing services and solutions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4242" y="4351598"/>
            <a:ext cx="2981325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85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Pasos locales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2"/>
          </p:nvPr>
        </p:nvSpPr>
        <p:spPr>
          <a:xfrm>
            <a:off x="457200" y="1600200"/>
            <a:ext cx="2407920" cy="4096506"/>
          </a:xfrm>
        </p:spPr>
        <p:txBody>
          <a:bodyPr/>
          <a:lstStyle/>
          <a:p>
            <a:r>
              <a:rPr lang="es-CO" dirty="0"/>
              <a:t>Verificar ambiente</a:t>
            </a:r>
          </a:p>
          <a:p>
            <a:endParaRPr lang="es-CO" dirty="0" smtClean="0"/>
          </a:p>
          <a:p>
            <a:r>
              <a:rPr lang="es-CO" b="1" dirty="0" smtClean="0"/>
              <a:t>Paso 1:</a:t>
            </a:r>
            <a:r>
              <a:rPr lang="es-CO" dirty="0" smtClean="0"/>
              <a:t> </a:t>
            </a:r>
            <a:r>
              <a:rPr lang="es-CO" dirty="0" err="1" smtClean="0"/>
              <a:t>Hello</a:t>
            </a:r>
            <a:r>
              <a:rPr lang="es-CO" dirty="0" smtClean="0"/>
              <a:t> </a:t>
            </a:r>
            <a:r>
              <a:rPr lang="es-CO" dirty="0" err="1" smtClean="0"/>
              <a:t>World</a:t>
            </a:r>
            <a:endParaRPr lang="es-CO" dirty="0" smtClean="0"/>
          </a:p>
          <a:p>
            <a:r>
              <a:rPr lang="es-CO" dirty="0" smtClean="0"/>
              <a:t>Crear </a:t>
            </a:r>
            <a:r>
              <a:rPr lang="es-CO" dirty="0" err="1" smtClean="0"/>
              <a:t>HelloWorld</a:t>
            </a:r>
            <a:endParaRPr lang="es-CO" dirty="0" smtClean="0"/>
          </a:p>
          <a:p>
            <a:r>
              <a:rPr lang="es-CO" dirty="0" smtClean="0"/>
              <a:t>Desplegarlo localmente</a:t>
            </a:r>
          </a:p>
          <a:p>
            <a:r>
              <a:rPr lang="es-CO" dirty="0" smtClean="0"/>
              <a:t>Invocarlo</a:t>
            </a:r>
          </a:p>
          <a:p>
            <a:endParaRPr lang="es-CO" dirty="0" smtClean="0"/>
          </a:p>
          <a:p>
            <a:r>
              <a:rPr lang="es-CO" b="1" dirty="0" smtClean="0"/>
              <a:t>Paso 2:</a:t>
            </a:r>
            <a:r>
              <a:rPr lang="es-CO" dirty="0" smtClean="0"/>
              <a:t> </a:t>
            </a:r>
            <a:r>
              <a:rPr lang="es-CO" dirty="0" err="1" smtClean="0"/>
              <a:t>Event-Count</a:t>
            </a:r>
            <a:endParaRPr lang="es-CO" dirty="0" smtClean="0"/>
          </a:p>
          <a:p>
            <a:r>
              <a:rPr lang="es-CO" dirty="0" smtClean="0"/>
              <a:t>Copiar </a:t>
            </a:r>
            <a:r>
              <a:rPr lang="es-CO" dirty="0" err="1" smtClean="0"/>
              <a:t>Codigo</a:t>
            </a:r>
            <a:r>
              <a:rPr lang="es-CO" dirty="0" smtClean="0"/>
              <a:t> </a:t>
            </a:r>
            <a:r>
              <a:rPr lang="es-CO" dirty="0" err="1" smtClean="0"/>
              <a:t>event-count</a:t>
            </a:r>
            <a:endParaRPr lang="es-CO" dirty="0" smtClean="0"/>
          </a:p>
          <a:p>
            <a:r>
              <a:rPr lang="es-CO" dirty="0" smtClean="0"/>
              <a:t>Desplegarlo localmente</a:t>
            </a:r>
          </a:p>
          <a:p>
            <a:r>
              <a:rPr lang="es-CO" dirty="0" smtClean="0"/>
              <a:t>Invocarlo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428" y="88900"/>
            <a:ext cx="6083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16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Pasos remotos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2"/>
          </p:nvPr>
        </p:nvSpPr>
        <p:spPr>
          <a:xfrm>
            <a:off x="457200" y="1600200"/>
            <a:ext cx="2407920" cy="3748719"/>
          </a:xfrm>
        </p:spPr>
        <p:txBody>
          <a:bodyPr/>
          <a:lstStyle/>
          <a:p>
            <a:r>
              <a:rPr lang="es-CO" b="1" dirty="0" smtClean="0"/>
              <a:t>Paso 3:</a:t>
            </a:r>
          </a:p>
          <a:p>
            <a:r>
              <a:rPr lang="es-CO" dirty="0" smtClean="0"/>
              <a:t>Crear repositorio</a:t>
            </a:r>
          </a:p>
          <a:p>
            <a:r>
              <a:rPr lang="es-CO" dirty="0" smtClean="0"/>
              <a:t>Crear contexto</a:t>
            </a:r>
          </a:p>
          <a:p>
            <a:r>
              <a:rPr lang="es-CO" dirty="0" smtClean="0"/>
              <a:t>Configurar contexto</a:t>
            </a:r>
          </a:p>
          <a:p>
            <a:r>
              <a:rPr lang="es-CO" dirty="0" smtClean="0"/>
              <a:t>Subir repositorio</a:t>
            </a:r>
          </a:p>
          <a:p>
            <a:r>
              <a:rPr lang="es-CO" dirty="0" smtClean="0"/>
              <a:t>Verificar Políticas Seguridad</a:t>
            </a:r>
          </a:p>
          <a:p>
            <a:r>
              <a:rPr lang="es-CO" dirty="0" smtClean="0"/>
              <a:t>Invocar remotamente</a:t>
            </a:r>
          </a:p>
          <a:p>
            <a:r>
              <a:rPr lang="es-CO" dirty="0" smtClean="0"/>
              <a:t>Configurar API Gateway</a:t>
            </a:r>
          </a:p>
          <a:p>
            <a:r>
              <a:rPr lang="es-CO" dirty="0" smtClean="0"/>
              <a:t>Configurar DNS</a:t>
            </a:r>
          </a:p>
          <a:p>
            <a:endParaRPr lang="es-CO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428" y="88900"/>
            <a:ext cx="6083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6"/>
          <p:cNvSpPr txBox="1">
            <a:spLocks noGrp="1"/>
          </p:cNvSpPr>
          <p:nvPr>
            <p:ph type="body" idx="1"/>
          </p:nvPr>
        </p:nvSpPr>
        <p:spPr>
          <a:xfrm>
            <a:off x="469773" y="1840374"/>
            <a:ext cx="4784852" cy="4313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s-CO" dirty="0" smtClean="0"/>
              <a:t>Despliegue en Redes </a:t>
            </a:r>
            <a:r>
              <a:rPr lang="es-CO" b="1" dirty="0" smtClean="0"/>
              <a:t>Privadas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s-CO" dirty="0" smtClean="0"/>
              <a:t>Manejo Parámetros de </a:t>
            </a:r>
            <a:r>
              <a:rPr lang="es-CO" b="1" dirty="0" smtClean="0"/>
              <a:t>Fn </a:t>
            </a:r>
            <a:r>
              <a:rPr lang="es-CO" b="1" dirty="0" err="1" smtClean="0"/>
              <a:t>Config</a:t>
            </a:r>
            <a:endParaRPr lang="es-CO" b="1" dirty="0" smtClean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s-CO" dirty="0" smtClean="0"/>
              <a:t>Manejo </a:t>
            </a:r>
            <a:r>
              <a:rPr lang="es-CO" b="1" dirty="0" smtClean="0"/>
              <a:t>secretos </a:t>
            </a:r>
            <a:r>
              <a:rPr lang="es-CO" dirty="0" smtClean="0"/>
              <a:t>usando Políticas hacia Oracle KMS.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s-CO" dirty="0" smtClean="0"/>
              <a:t>Orquestación usando </a:t>
            </a:r>
            <a:r>
              <a:rPr lang="es-CO" b="1" dirty="0" smtClean="0"/>
              <a:t>Fn </a:t>
            </a:r>
            <a:r>
              <a:rPr lang="es-CO" b="1" dirty="0" err="1" smtClean="0"/>
              <a:t>Flow</a:t>
            </a:r>
            <a:r>
              <a:rPr lang="es-CO" dirty="0" smtClean="0"/>
              <a:t>.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s-CO" b="1" dirty="0" err="1" smtClean="0"/>
              <a:t>CloudEvents</a:t>
            </a:r>
            <a:r>
              <a:rPr lang="es-CO" dirty="0" smtClean="0"/>
              <a:t> – Simulación Local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lang="es-CO" b="1" dirty="0" smtClean="0"/>
          </a:p>
        </p:txBody>
      </p:sp>
      <p:sp>
        <p:nvSpPr>
          <p:cNvPr id="397" name="Google Shape;397;p16"/>
          <p:cNvSpPr txBox="1">
            <a:spLocks noGrp="1"/>
          </p:cNvSpPr>
          <p:nvPr>
            <p:ph type="sldNum" idx="12"/>
          </p:nvPr>
        </p:nvSpPr>
        <p:spPr>
          <a:xfrm>
            <a:off x="11460480" y="6403340"/>
            <a:ext cx="274320" cy="22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398" name="Google Shape;398;p16"/>
          <p:cNvSpPr txBox="1">
            <a:spLocks noGrp="1"/>
          </p:cNvSpPr>
          <p:nvPr>
            <p:ph type="title"/>
          </p:nvPr>
        </p:nvSpPr>
        <p:spPr>
          <a:xfrm>
            <a:off x="457200" y="1154575"/>
            <a:ext cx="479742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lang="es-CO" dirty="0" smtClean="0"/>
              <a:t>Para mejorar</a:t>
            </a:r>
            <a:endParaRPr dirty="0"/>
          </a:p>
        </p:txBody>
      </p:sp>
      <p:sp>
        <p:nvSpPr>
          <p:cNvPr id="399" name="Google Shape;399;p16"/>
          <p:cNvSpPr>
            <a:spLocks noGrp="1"/>
          </p:cNvSpPr>
          <p:nvPr>
            <p:ph type="pic" idx="2"/>
          </p:nvPr>
        </p:nvSpPr>
        <p:spPr>
          <a:xfrm>
            <a:off x="6260425" y="1493129"/>
            <a:ext cx="4170299" cy="416780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0425" y="2518981"/>
            <a:ext cx="3757335" cy="211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7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7"/>
          <p:cNvSpPr txBox="1">
            <a:spLocks noGrp="1"/>
          </p:cNvSpPr>
          <p:nvPr>
            <p:ph type="title"/>
          </p:nvPr>
        </p:nvSpPr>
        <p:spPr>
          <a:xfrm>
            <a:off x="455698" y="849954"/>
            <a:ext cx="594295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400"/>
              <a:buFont typeface="Calibri"/>
              <a:buNone/>
            </a:pPr>
            <a:r>
              <a:rPr lang="en-US" sz="54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sz="72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7"/>
          <p:cNvSpPr txBox="1">
            <a:spLocks noGrp="1"/>
          </p:cNvSpPr>
          <p:nvPr>
            <p:ph type="body" idx="4"/>
          </p:nvPr>
        </p:nvSpPr>
        <p:spPr>
          <a:xfrm>
            <a:off x="9523445" y="1088189"/>
            <a:ext cx="4797425" cy="2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EPAM ANYWHERE</a:t>
            </a:r>
            <a:endParaRPr/>
          </a:p>
        </p:txBody>
      </p:sp>
      <p:sp>
        <p:nvSpPr>
          <p:cNvPr id="406" name="Google Shape;406;p17"/>
          <p:cNvSpPr txBox="1"/>
          <p:nvPr/>
        </p:nvSpPr>
        <p:spPr>
          <a:xfrm>
            <a:off x="3783564" y="6854889"/>
            <a:ext cx="3551853" cy="289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https://epa.ms/anywhere-webinar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07" name="Google Shape;407;p17"/>
          <p:cNvSpPr txBox="1">
            <a:spLocks noGrp="1"/>
          </p:cNvSpPr>
          <p:nvPr>
            <p:ph type="body" idx="3"/>
          </p:nvPr>
        </p:nvSpPr>
        <p:spPr>
          <a:xfrm>
            <a:off x="457199" y="4967004"/>
            <a:ext cx="4398579" cy="22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</a:pPr>
            <a:r>
              <a:rPr lang="en-US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Lead Talent Acquisition Consultant @ EPAM Anywhere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8" name="Google Shape;408;p17"/>
          <p:cNvSpPr txBox="1">
            <a:spLocks noGrp="1"/>
          </p:cNvSpPr>
          <p:nvPr>
            <p:ph type="body" idx="1"/>
          </p:nvPr>
        </p:nvSpPr>
        <p:spPr>
          <a:xfrm>
            <a:off x="457200" y="4213613"/>
            <a:ext cx="4790439" cy="52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/>
              <a:t>Para más información contacta: svitlana_martyniuk@epam.com</a:t>
            </a:r>
            <a:endParaRPr/>
          </a:p>
        </p:txBody>
      </p:sp>
      <p:pic>
        <p:nvPicPr>
          <p:cNvPr id="409" name="Google Shape;409;p17" descr="Qr code&#10;&#10;Description automatically generated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2855" y="446635"/>
            <a:ext cx="1646382" cy="16351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060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Buenas Practicas de Desarrollo 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" name="Content Placeholder 8"/>
          <p:cNvPicPr>
            <a:picLocks noGrp="1" noChangeAspect="1"/>
          </p:cNvPicPr>
          <p:nvPr>
            <p:ph idx="4294967295"/>
          </p:nvPr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9175" y="176213"/>
            <a:ext cx="2282825" cy="2289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2126" y="2336149"/>
            <a:ext cx="2739874" cy="252365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9483" y="4911946"/>
            <a:ext cx="1965161" cy="1869299"/>
          </a:xfrm>
          <a:prstGeom prst="rect">
            <a:avLst/>
          </a:prstGeom>
        </p:spPr>
      </p:pic>
      <p:pic>
        <p:nvPicPr>
          <p:cNvPr id="1030" name="Picture 6" descr="https://coggle-downloads-production.s3.eu-west-1.amazonaws.com/02ea229ecf1509194ebc8c555dd626058b70a01a7850868245434bada3c3c2c5/Modernizacin_deAplicaciones.png?AWSAccessKeyId=ASIA4YTCGXFHOAQ62MXC&amp;Expires=1641923446&amp;Signature=2%2BgUx8SUEGdqCrJZ6rVfQXTc5hw%3D&amp;x-amz-security-token=IQoJb3JpZ2luX2VjEBQaCWV1LXdlc3QtMSJHMEUCIHLCGBpRKXXWmcOfxCl0G%2Fbhc35%2BI%2F7I1JtN%2BR3hUUw0AiEAjHp7%2FemZgj5gYmncBnrHd7%2F6%2BQibOXo2kiqPjein2GkqnAIILRAAGgw4Nzc0NTMwMzE3NTgiDDjf68TSVE8fGVw5tCr5AVY%2B0sKCe%2FTytKvV0H1tDXtf1QQm61akk%2BIDxd8lLfDQujfiGIrq4YbAqQgpwKMmAO9h7jm1sfrmNQbek9K4LKUQBQ%2FSzjd0QSocxQ7UubaVK7VRhJ4YBgAVfuKRRbFqWHkino0VAPX9SqvSr5dnKVLJTGJ7yyRaVXtLO1UhTdU4%2Fpy5ogBF74dBKnqVGUV%2BvE0XpdhtAfMbqNdZXvh2OXVfzxM6QWgq2tyT1FslItTaP9M0O6qQBhyQUST4PTZDbWWMxpMmG5ZBxkhZGPyLzoe1rfm9cUPwpwJjLcali9ZNDJnfin6mR6Na%2BW%2FXR3m7FxYhfmJwsgTRtDDw0vWOBjqaAbPakW4CLD06nVwlfEJBXTNpv5s%2FuSbnljEbBcBwhDpC60Bu7P0%2BZf1qt76rjPggMlsBos98kXBzLr6FIVPrfrdQOxLufeqcV4QbMrLnLeZglKuabcuDAnqTnSlATljhqKZucIpH1gb%2Fy3mSKn%2FkyEkSmAAr8lNvwfe2cXGphyvUODUma7S80elDWmGJskOmcERZkV%2FIaWQ%2FB%2Fg%3D"/>
          <p:cNvPicPr>
            <a:picLocks noChangeAspect="1" noChangeArrowheads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465" y="175690"/>
            <a:ext cx="9545339" cy="509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0465" y="5383694"/>
            <a:ext cx="9132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“(..) </a:t>
            </a:r>
            <a:r>
              <a:rPr lang="en-US" sz="1200" dirty="0"/>
              <a:t>empower organizations to build and run </a:t>
            </a:r>
            <a:r>
              <a:rPr lang="en-US" sz="1200" b="1" dirty="0"/>
              <a:t>scalable</a:t>
            </a:r>
            <a:r>
              <a:rPr lang="en-US" sz="1200" dirty="0"/>
              <a:t> applications in </a:t>
            </a:r>
            <a:r>
              <a:rPr lang="en-US" sz="1200" dirty="0" smtClean="0"/>
              <a:t>(..) clouds</a:t>
            </a:r>
            <a:r>
              <a:rPr lang="en-US" sz="1200" dirty="0"/>
              <a:t>. </a:t>
            </a:r>
            <a:endParaRPr lang="en-US" sz="1200" dirty="0" smtClean="0"/>
          </a:p>
          <a:p>
            <a:r>
              <a:rPr lang="en-US" sz="1200" dirty="0" smtClean="0"/>
              <a:t>Containers</a:t>
            </a:r>
            <a:r>
              <a:rPr lang="en-US" sz="1200" dirty="0"/>
              <a:t>, service meshes, microservices, immutable infrastructure, and declarative APIs exemplify this approach.</a:t>
            </a:r>
          </a:p>
          <a:p>
            <a:r>
              <a:rPr lang="en-US" sz="1200" dirty="0" smtClean="0"/>
              <a:t>(..) enable </a:t>
            </a:r>
            <a:r>
              <a:rPr lang="en-US" sz="1200" b="1" dirty="0"/>
              <a:t>loosely coupled </a:t>
            </a:r>
            <a:r>
              <a:rPr lang="en-US" sz="1200" dirty="0"/>
              <a:t>systems that are </a:t>
            </a:r>
            <a:r>
              <a:rPr lang="en-US" sz="1200" b="1" dirty="0"/>
              <a:t>resilient</a:t>
            </a:r>
            <a:r>
              <a:rPr lang="en-US" sz="1200" dirty="0"/>
              <a:t>, </a:t>
            </a:r>
            <a:r>
              <a:rPr lang="en-US" sz="1200" b="1" dirty="0"/>
              <a:t>manageable</a:t>
            </a:r>
            <a:r>
              <a:rPr lang="en-US" sz="1200" dirty="0"/>
              <a:t>, and </a:t>
            </a:r>
            <a:r>
              <a:rPr lang="en-US" sz="1200" b="1" dirty="0"/>
              <a:t>observable</a:t>
            </a:r>
            <a:r>
              <a:rPr lang="en-US" sz="1200" dirty="0"/>
              <a:t>. </a:t>
            </a:r>
            <a:endParaRPr lang="en-US" sz="1200" dirty="0" smtClean="0"/>
          </a:p>
          <a:p>
            <a:r>
              <a:rPr lang="en-US" sz="1200" dirty="0" smtClean="0"/>
              <a:t>Combined </a:t>
            </a:r>
            <a:r>
              <a:rPr lang="en-US" sz="1200" dirty="0"/>
              <a:t>with robust automation, they allow engineers to make high-impact </a:t>
            </a:r>
            <a:r>
              <a:rPr lang="en-US" sz="1200" b="1" dirty="0"/>
              <a:t>changes frequently </a:t>
            </a:r>
            <a:r>
              <a:rPr lang="en-US" sz="1200" dirty="0"/>
              <a:t>and predictably with minimal toil</a:t>
            </a:r>
            <a:r>
              <a:rPr lang="en-US" sz="1200" dirty="0" smtClean="0"/>
              <a:t>.”</a:t>
            </a:r>
          </a:p>
          <a:p>
            <a:r>
              <a:rPr lang="es-CO" sz="1200" dirty="0" smtClean="0"/>
              <a:t>CNCF Definition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9266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>
            <a:extLst>
              <a:ext uri="{FF2B5EF4-FFF2-40B4-BE49-F238E27FC236}">
                <a16:creationId xmlns:a16="http://schemas.microsoft.com/office/drawing/2014/main" id="{2E793A6A-4E30-4E29-89D7-40649C90135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768349" y="1188719"/>
            <a:ext cx="10247312" cy="4965499"/>
          </a:xfrm>
          <a:prstGeom prst="roundRect">
            <a:avLst>
              <a:gd name="adj" fmla="val 1096"/>
            </a:avLst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472015-3BC0-4497-AEF3-CE4FFE824BB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61947" y="1188402"/>
            <a:ext cx="10253714" cy="4965499"/>
          </a:xfrm>
          <a:prstGeom prst="roundRect">
            <a:avLst>
              <a:gd name="adj" fmla="val 1279"/>
            </a:avLst>
          </a:prstGeom>
          <a:solidFill>
            <a:srgbClr val="33553C">
              <a:alpha val="60000"/>
            </a:srgbClr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endParaRPr lang="en-US" sz="1400" baseline="-25000" dirty="0">
              <a:solidFill>
                <a:srgbClr val="000000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FEC8FCB-58EF-4299-8586-FD49ABCB936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556545" y="1370964"/>
            <a:ext cx="3267945" cy="4570717"/>
          </a:xfrm>
          <a:prstGeom prst="roundRect">
            <a:avLst>
              <a:gd name="adj" fmla="val 1943"/>
            </a:avLst>
          </a:prstGeom>
          <a:solidFill>
            <a:srgbClr val="E5E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45C331A-5D79-4692-802D-06E60C30251F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7810442" y="2791207"/>
            <a:ext cx="2767853" cy="0"/>
          </a:xfrm>
          <a:prstGeom prst="line">
            <a:avLst/>
          </a:prstGeom>
          <a:ln w="38100">
            <a:solidFill>
              <a:srgbClr val="86B596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22F4D3A-B39B-432E-A3B5-F1D4DD0C147C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7810442" y="3456700"/>
            <a:ext cx="2767853" cy="0"/>
          </a:xfrm>
          <a:prstGeom prst="line">
            <a:avLst/>
          </a:prstGeom>
          <a:ln w="38100">
            <a:solidFill>
              <a:srgbClr val="86B596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7B059C7-F294-41C1-AD5A-3BEA0AE820C5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7810442" y="3996947"/>
            <a:ext cx="2767853" cy="0"/>
          </a:xfrm>
          <a:prstGeom prst="line">
            <a:avLst/>
          </a:prstGeom>
          <a:ln w="38100">
            <a:solidFill>
              <a:srgbClr val="86B596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7C2CBA4-8F97-4585-8C38-F6E1001119CE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7810442" y="5128848"/>
            <a:ext cx="2767853" cy="0"/>
          </a:xfrm>
          <a:prstGeom prst="line">
            <a:avLst/>
          </a:prstGeom>
          <a:ln w="38100">
            <a:solidFill>
              <a:srgbClr val="86B596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1E8E224-91E7-49A0-B85C-171C88176033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823133" y="1568161"/>
            <a:ext cx="2236510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1600">
                <a:latin typeface="Oracle Sans Extra Bold" panose="020B0803020204020204" pitchFamily="34" charset="0"/>
                <a:cs typeface="Oracle Sans Extra Bold" panose="020B0803020204020204" pitchFamily="34" charset="0"/>
              </a:defRPr>
            </a:lvl1pPr>
          </a:lstStyle>
          <a:p>
            <a:r>
              <a:rPr lang="es-CO" sz="2000" dirty="0" smtClean="0"/>
              <a:t>Diferenciador OCI</a:t>
            </a:r>
            <a:endParaRPr lang="es-CO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1A3D24-2CBE-425F-9E9F-D3D0537B2AD1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823133" y="2335498"/>
            <a:ext cx="2845045" cy="18620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s-CO" sz="1100" dirty="0" smtClean="0"/>
              <a:t>Blueprint para el Desarrollo de Aplicaciones</a:t>
            </a:r>
            <a:endParaRPr lang="es-CO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F3CFA-D374-491E-8453-E1727CF2F87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823133" y="2937750"/>
            <a:ext cx="2755162" cy="3724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s-CO" sz="1100" dirty="0" smtClean="0"/>
              <a:t>Plataforma complete para migrar, optimizar y modernizar aplicaciones</a:t>
            </a:r>
            <a:endParaRPr lang="es-CO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D3897B-A5D9-42AD-B1AF-8F746411E85D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823133" y="3640839"/>
            <a:ext cx="3001357" cy="372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s-CO" sz="1100" dirty="0" smtClean="0"/>
              <a:t>Infraestructura flexible con auto escalamiento (y redimensionamiento): Horizontal y Vertical</a:t>
            </a:r>
            <a:endParaRPr lang="es-CO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835B2-ABDC-4C43-B806-83FCB3901E2B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7823133" y="4184519"/>
            <a:ext cx="2755162" cy="74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s-CO" sz="1100" dirty="0" smtClean="0"/>
              <a:t>Soporte los estándares de código abierto, servicios y frameworks así como su extensión</a:t>
            </a:r>
          </a:p>
          <a:p>
            <a:pPr>
              <a:lnSpc>
                <a:spcPct val="110000"/>
              </a:lnSpc>
            </a:pPr>
            <a:r>
              <a:rPr lang="es-CO" sz="1100" dirty="0" smtClean="0"/>
              <a:t>DevOps Toolchain para automatización</a:t>
            </a:r>
            <a:endParaRPr lang="es-CO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734AB5-C16B-4F95-9A98-A0D4B26E54BD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823133" y="5336191"/>
            <a:ext cx="2755161" cy="3724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s-CO" sz="1100" dirty="0" smtClean="0"/>
              <a:t>Seguridad Sencilla, Prescriptible e Integrada a través de IaaS, PaaS y SaaS</a:t>
            </a:r>
            <a:endParaRPr lang="es-CO" sz="1100" dirty="0"/>
          </a:p>
        </p:txBody>
      </p:sp>
      <p:sp>
        <p:nvSpPr>
          <p:cNvPr id="50" name="Title 5">
            <a:extLst>
              <a:ext uri="{FF2B5EF4-FFF2-40B4-BE49-F238E27FC236}">
                <a16:creationId xmlns:a16="http://schemas.microsoft.com/office/drawing/2014/main" id="{4B712F63-FACF-4477-BBEB-EA3DBE978C82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768350" y="374619"/>
            <a:ext cx="6288072" cy="8223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es-CO" dirty="0" smtClean="0"/>
              <a:t>Pero las nuevas aplicaciones son complejas, un aliado simplifica el camino</a:t>
            </a:r>
            <a:endParaRPr lang="es-CO" dirty="0"/>
          </a:p>
        </p:txBody>
      </p:sp>
      <p:sp>
        <p:nvSpPr>
          <p:cNvPr id="63" name="Rectangle: Rounded Corners 70">
            <a:extLst>
              <a:ext uri="{FF2B5EF4-FFF2-40B4-BE49-F238E27FC236}">
                <a16:creationId xmlns:a16="http://schemas.microsoft.com/office/drawing/2014/main" id="{3C176CF9-BA57-46FF-A84A-F8D8FF243A88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57291" y="2817106"/>
            <a:ext cx="5418493" cy="613695"/>
          </a:xfrm>
          <a:prstGeom prst="roundRect">
            <a:avLst>
              <a:gd name="adj" fmla="val 6208"/>
            </a:avLst>
          </a:prstGeom>
          <a:solidFill>
            <a:srgbClr val="86B596">
              <a:alpha val="32000"/>
            </a:srgbClr>
          </a:solidFill>
        </p:spPr>
        <p:txBody>
          <a:bodyPr wrap="none" lIns="182880" rIns="182880" anchor="ctr">
            <a:noAutofit/>
          </a:bodyPr>
          <a:lstStyle/>
          <a:p>
            <a:endParaRPr lang="es-CO" dirty="0"/>
          </a:p>
        </p:txBody>
      </p:sp>
      <p:sp>
        <p:nvSpPr>
          <p:cNvPr id="64" name="Rectangle: Rounded Corners 71">
            <a:extLst>
              <a:ext uri="{FF2B5EF4-FFF2-40B4-BE49-F238E27FC236}">
                <a16:creationId xmlns:a16="http://schemas.microsoft.com/office/drawing/2014/main" id="{95756120-C83D-469E-B315-569BF83EA36E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57291" y="3482599"/>
            <a:ext cx="5418493" cy="488449"/>
          </a:xfrm>
          <a:prstGeom prst="roundRect">
            <a:avLst>
              <a:gd name="adj" fmla="val 7800"/>
            </a:avLst>
          </a:prstGeom>
          <a:solidFill>
            <a:srgbClr val="86B596">
              <a:alpha val="32000"/>
            </a:srgbClr>
          </a:solidFill>
        </p:spPr>
        <p:txBody>
          <a:bodyPr wrap="none" lIns="182880" rIns="182880" anchor="ctr">
            <a:noAutofit/>
          </a:bodyPr>
          <a:lstStyle/>
          <a:p>
            <a:endParaRPr lang="es-CO" dirty="0"/>
          </a:p>
        </p:txBody>
      </p:sp>
      <p:sp>
        <p:nvSpPr>
          <p:cNvPr id="65" name="Rectangle: Rounded Corners 72">
            <a:extLst>
              <a:ext uri="{FF2B5EF4-FFF2-40B4-BE49-F238E27FC236}">
                <a16:creationId xmlns:a16="http://schemas.microsoft.com/office/drawing/2014/main" id="{E3F3727A-7B92-4F03-AED5-B5842CD8547E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57291" y="4022846"/>
            <a:ext cx="5418493" cy="1080430"/>
          </a:xfrm>
          <a:prstGeom prst="roundRect">
            <a:avLst>
              <a:gd name="adj" fmla="val 3526"/>
            </a:avLst>
          </a:prstGeom>
          <a:solidFill>
            <a:srgbClr val="86B596">
              <a:alpha val="32000"/>
            </a:srgbClr>
          </a:solidFill>
        </p:spPr>
        <p:txBody>
          <a:bodyPr wrap="none" lIns="182880" rIns="182880" anchor="ctr">
            <a:noAutofit/>
          </a:bodyPr>
          <a:lstStyle/>
          <a:p>
            <a:endParaRPr lang="es-CO" dirty="0"/>
          </a:p>
        </p:txBody>
      </p:sp>
      <p:sp>
        <p:nvSpPr>
          <p:cNvPr id="66" name="Rectangle: Rounded Corners 73">
            <a:extLst>
              <a:ext uri="{FF2B5EF4-FFF2-40B4-BE49-F238E27FC236}">
                <a16:creationId xmlns:a16="http://schemas.microsoft.com/office/drawing/2014/main" id="{569DE4F0-594E-4067-8067-D3F24235642A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957291" y="5189912"/>
            <a:ext cx="5418493" cy="682912"/>
          </a:xfrm>
          <a:prstGeom prst="roundRect">
            <a:avLst>
              <a:gd name="adj" fmla="val 5579"/>
            </a:avLst>
          </a:prstGeom>
          <a:solidFill>
            <a:srgbClr val="86B596">
              <a:alpha val="32000"/>
            </a:srgbClr>
          </a:solidFill>
        </p:spPr>
        <p:txBody>
          <a:bodyPr wrap="none" lIns="182880" rIns="182880" anchor="ctr">
            <a:noAutofit/>
          </a:bodyPr>
          <a:lstStyle/>
          <a:p>
            <a:endParaRPr lang="es-CO" dirty="0"/>
          </a:p>
        </p:txBody>
      </p:sp>
      <p:sp>
        <p:nvSpPr>
          <p:cNvPr id="67" name="Rectangle: Rounded Corners 74">
            <a:extLst>
              <a:ext uri="{FF2B5EF4-FFF2-40B4-BE49-F238E27FC236}">
                <a16:creationId xmlns:a16="http://schemas.microsoft.com/office/drawing/2014/main" id="{473C43EC-EF3B-42FC-A8FC-3A849A76648E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57291" y="2097482"/>
            <a:ext cx="5418493" cy="667826"/>
          </a:xfrm>
          <a:prstGeom prst="roundRect">
            <a:avLst>
              <a:gd name="adj" fmla="val 5705"/>
            </a:avLst>
          </a:prstGeom>
          <a:solidFill>
            <a:srgbClr val="86B596">
              <a:alpha val="32000"/>
            </a:srgbClr>
          </a:solidFill>
        </p:spPr>
        <p:txBody>
          <a:bodyPr wrap="none" lIns="182880" rIns="182880" anchor="ctr">
            <a:noAutofit/>
          </a:bodyPr>
          <a:lstStyle/>
          <a:p>
            <a:endParaRPr lang="es-CO" dirty="0"/>
          </a:p>
        </p:txBody>
      </p:sp>
      <p:sp>
        <p:nvSpPr>
          <p:cNvPr id="71" name="Rectangle: Rounded Corners 75">
            <a:extLst>
              <a:ext uri="{FF2B5EF4-FFF2-40B4-BE49-F238E27FC236}">
                <a16:creationId xmlns:a16="http://schemas.microsoft.com/office/drawing/2014/main" id="{F61A6FF1-00E1-4D31-8ED6-E3194DDEF7D8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57291" y="1481205"/>
            <a:ext cx="2538384" cy="481039"/>
          </a:xfrm>
          <a:prstGeom prst="roundRect">
            <a:avLst>
              <a:gd name="adj" fmla="val 7920"/>
            </a:avLst>
          </a:prstGeom>
          <a:solidFill>
            <a:schemeClr val="tx1"/>
          </a:solidFill>
        </p:spPr>
        <p:txBody>
          <a:bodyPr wrap="none" lIns="182880" rIns="182880" anchor="ctr">
            <a:noAutofit/>
          </a:bodyPr>
          <a:lstStyle/>
          <a:p>
            <a:endParaRPr lang="es-CO" sz="1400" dirty="0">
              <a:solidFill>
                <a:schemeClr val="bg1"/>
              </a:solidFill>
              <a:latin typeface="Oracle Sans Extra Bold" panose="020B0803020204020204" pitchFamily="34" charset="0"/>
              <a:cs typeface="Oracle Sans Extra Bold" panose="020B0803020204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8B8308B-CE84-4D59-A7F8-E0AC9B8E5CE2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76286" y="1598614"/>
            <a:ext cx="1502784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s-CO" sz="1600" dirty="0" smtClean="0">
                <a:solidFill>
                  <a:schemeClr val="bg1"/>
                </a:solidFill>
                <a:latin typeface="Oracle Sans Extra Bold" panose="020B0803020204020204" pitchFamily="34" charset="0"/>
                <a:cs typeface="Oracle Sans Extra Bold" panose="020B0803020204020204" pitchFamily="34" charset="0"/>
              </a:rPr>
              <a:t>Características</a:t>
            </a:r>
            <a:endParaRPr lang="es-CO" sz="1600" dirty="0">
              <a:solidFill>
                <a:schemeClr val="bg1"/>
              </a:solidFill>
              <a:latin typeface="Oracle Sans Extra Bold" panose="020B0803020204020204" pitchFamily="34" charset="0"/>
              <a:cs typeface="Oracle Sans Extra Bold" panose="020B0803020204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19CB480-74C6-4E70-972E-2BF28EA1B424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176286" y="2329060"/>
            <a:ext cx="721736" cy="20467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5000"/>
              </a:lnSpc>
              <a:spcAft>
                <a:spcPts val="3000"/>
              </a:spcAft>
            </a:pPr>
            <a:r>
              <a:rPr lang="es-CO" sz="1400" b="1" dirty="0" smtClean="0">
                <a:solidFill>
                  <a:schemeClr val="bg1"/>
                </a:solidFill>
              </a:rPr>
              <a:t>Agilidad</a:t>
            </a:r>
            <a:endParaRPr lang="es-CO" sz="1400" b="1" dirty="0">
              <a:solidFill>
                <a:schemeClr val="bg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532CDA7-E91F-4886-AE87-469C5E1B64CA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1176286" y="5394197"/>
            <a:ext cx="877035" cy="20467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5000"/>
              </a:lnSpc>
              <a:spcAft>
                <a:spcPts val="3000"/>
              </a:spcAft>
            </a:pPr>
            <a:r>
              <a:rPr lang="es-CO" sz="1400" b="1" dirty="0" smtClean="0">
                <a:solidFill>
                  <a:schemeClr val="bg1"/>
                </a:solidFill>
              </a:rPr>
              <a:t>Seguridad</a:t>
            </a:r>
            <a:endParaRPr lang="es-CO" sz="1400" b="1" dirty="0">
              <a:solidFill>
                <a:schemeClr val="bg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0165D91-FFDB-479B-931C-DAB9363197A6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76286" y="4444649"/>
            <a:ext cx="1970150" cy="4093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95000"/>
              </a:lnSpc>
              <a:spcAft>
                <a:spcPts val="3000"/>
              </a:spcAft>
            </a:pPr>
            <a:r>
              <a:rPr lang="es-CO" sz="1400" b="1" dirty="0" smtClean="0">
                <a:solidFill>
                  <a:schemeClr val="bg1"/>
                </a:solidFill>
              </a:rPr>
              <a:t>Agnóstico a plataforma y lenguaje</a:t>
            </a:r>
            <a:endParaRPr lang="es-CO" sz="1400" b="1" dirty="0">
              <a:solidFill>
                <a:schemeClr val="bg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4C1660C-481E-4B7A-8295-F8C4612E6FC3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1176286" y="3624490"/>
            <a:ext cx="793294" cy="20467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5000"/>
              </a:lnSpc>
              <a:spcAft>
                <a:spcPts val="3000"/>
              </a:spcAft>
            </a:pPr>
            <a:r>
              <a:rPr lang="es-CO" sz="1400" b="1" dirty="0" smtClean="0">
                <a:solidFill>
                  <a:schemeClr val="bg1"/>
                </a:solidFill>
              </a:rPr>
              <a:t>Escalable</a:t>
            </a:r>
            <a:endParaRPr lang="es-CO" sz="1400" b="1" dirty="0">
              <a:solidFill>
                <a:schemeClr val="bg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F78BF32-998A-4689-9A40-DA4BEDF51633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1176286" y="3021619"/>
            <a:ext cx="2176814" cy="20467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5000"/>
              </a:lnSpc>
              <a:spcAft>
                <a:spcPts val="3000"/>
              </a:spcAft>
            </a:pPr>
            <a:r>
              <a:rPr lang="es-CO" sz="1400" b="1" dirty="0" smtClean="0">
                <a:solidFill>
                  <a:schemeClr val="bg1"/>
                </a:solidFill>
              </a:rPr>
              <a:t>Time-to-market reducido</a:t>
            </a:r>
            <a:endParaRPr lang="es-CO" sz="1400" b="1" dirty="0">
              <a:solidFill>
                <a:schemeClr val="bg1"/>
              </a:solidFill>
            </a:endParaRPr>
          </a:p>
        </p:txBody>
      </p:sp>
      <p:sp>
        <p:nvSpPr>
          <p:cNvPr id="88" name="Rectangle: Rounded Corners 82">
            <a:extLst>
              <a:ext uri="{FF2B5EF4-FFF2-40B4-BE49-F238E27FC236}">
                <a16:creationId xmlns:a16="http://schemas.microsoft.com/office/drawing/2014/main" id="{97BF3BB0-D8D6-494B-B87F-394E93EF2BE8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3380303" y="1370964"/>
            <a:ext cx="3942375" cy="4570717"/>
          </a:xfrm>
          <a:prstGeom prst="roundRect">
            <a:avLst>
              <a:gd name="adj" fmla="val 1611"/>
            </a:avLst>
          </a:prstGeom>
          <a:solidFill>
            <a:srgbClr val="F1E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A7A5E3B-970E-4B4D-9692-3753B1102094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3634201" y="2242396"/>
            <a:ext cx="3436908" cy="3724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s-CO" sz="1100" dirty="0" smtClean="0"/>
              <a:t>Acelerara la entrega de servicios de alta calidad usando CI/CD y automatización</a:t>
            </a:r>
            <a:endParaRPr lang="es-CO" sz="11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371A1B1-2B0D-4EA6-9B75-EE1C1AA5B109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3634201" y="1598614"/>
            <a:ext cx="1196161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Oracle Sans Extra Bold" panose="020B0803020204020204" pitchFamily="34" charset="0"/>
                <a:cs typeface="Oracle Sans Extra Bold" panose="020B0803020204020204" pitchFamily="34" charset="0"/>
              </a:defRPr>
            </a:lvl1pPr>
          </a:lstStyle>
          <a:p>
            <a:r>
              <a:rPr lang="es-CO" sz="2000" dirty="0" smtClean="0">
                <a:solidFill>
                  <a:schemeClr val="tx1"/>
                </a:solidFill>
              </a:rPr>
              <a:t>Beneficio</a:t>
            </a:r>
            <a:endParaRPr lang="es-CO" sz="2000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933647-691D-430A-89A3-B335F31CDC9B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3634201" y="3645598"/>
            <a:ext cx="3502169" cy="186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es-CO" sz="1100" dirty="0" smtClean="0"/>
              <a:t>Escalar automáticamente</a:t>
            </a:r>
            <a:endParaRPr lang="es-CO" sz="11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61F7923-7615-4CC3-98B5-55D4FD88D531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3634200" y="4157436"/>
            <a:ext cx="3422221" cy="821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CO" sz="1100" dirty="0" smtClean="0"/>
              <a:t>Adopción de Estándares de código abiertos y portables para evitar el </a:t>
            </a:r>
            <a:r>
              <a:rPr lang="es-CO" sz="1100" i="1" dirty="0" smtClean="0"/>
              <a:t>vendor lock-in</a:t>
            </a:r>
          </a:p>
          <a:p>
            <a:pPr>
              <a:lnSpc>
                <a:spcPct val="110000"/>
              </a:lnSpc>
            </a:pPr>
            <a:r>
              <a:rPr lang="es-CO" sz="1100" dirty="0" smtClean="0"/>
              <a:t>Selección correcta de lenguajes de programación y frameworks basado en la necesidad de la aplicación</a:t>
            </a:r>
            <a:endParaRPr lang="es-CO" sz="11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8FC848C-4E6C-4863-945B-92F927BE9FB1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3634200" y="5297718"/>
            <a:ext cx="3688478" cy="44935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CO" sz="1100" dirty="0" smtClean="0"/>
              <a:t>Mejores practicas por defecto</a:t>
            </a:r>
          </a:p>
          <a:p>
            <a:pPr>
              <a:lnSpc>
                <a:spcPct val="110000"/>
              </a:lnSpc>
            </a:pPr>
            <a:r>
              <a:rPr lang="es-CO" sz="1100" dirty="0" smtClean="0"/>
              <a:t>Facilidad para ejecutar apps en una gestión segura (CSP)</a:t>
            </a:r>
            <a:endParaRPr lang="es-CO" sz="1100" dirty="0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B983AF9-9667-4719-B87A-457DF14344D2}"/>
              </a:ext>
            </a:extLst>
          </p:cNvPr>
          <p:cNvCxnSpPr/>
          <p:nvPr>
            <p:custDataLst>
              <p:tags r:id="rId33"/>
            </p:custDataLst>
          </p:nvPr>
        </p:nvCxnSpPr>
        <p:spPr>
          <a:xfrm>
            <a:off x="3634200" y="2791207"/>
            <a:ext cx="3436909" cy="0"/>
          </a:xfrm>
          <a:prstGeom prst="line">
            <a:avLst/>
          </a:prstGeom>
          <a:ln w="38100">
            <a:solidFill>
              <a:srgbClr val="86B596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CC69FE1-6105-42B5-A207-09967EA5B3AD}"/>
              </a:ext>
            </a:extLst>
          </p:cNvPr>
          <p:cNvCxnSpPr/>
          <p:nvPr>
            <p:custDataLst>
              <p:tags r:id="rId34"/>
            </p:custDataLst>
          </p:nvPr>
        </p:nvCxnSpPr>
        <p:spPr>
          <a:xfrm>
            <a:off x="3634200" y="3456700"/>
            <a:ext cx="3436909" cy="0"/>
          </a:xfrm>
          <a:prstGeom prst="line">
            <a:avLst/>
          </a:prstGeom>
          <a:ln w="38100">
            <a:solidFill>
              <a:srgbClr val="86B596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F504297-49E5-4CA8-8C4C-0B32D1472ED2}"/>
              </a:ext>
            </a:extLst>
          </p:cNvPr>
          <p:cNvCxnSpPr/>
          <p:nvPr>
            <p:custDataLst>
              <p:tags r:id="rId35"/>
            </p:custDataLst>
          </p:nvPr>
        </p:nvCxnSpPr>
        <p:spPr>
          <a:xfrm>
            <a:off x="3634200" y="3996947"/>
            <a:ext cx="3436909" cy="0"/>
          </a:xfrm>
          <a:prstGeom prst="line">
            <a:avLst/>
          </a:prstGeom>
          <a:ln w="38100">
            <a:solidFill>
              <a:srgbClr val="86B596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488EEF6-A9F8-4F82-BD63-4FD9DE3874FD}"/>
              </a:ext>
            </a:extLst>
          </p:cNvPr>
          <p:cNvCxnSpPr/>
          <p:nvPr>
            <p:custDataLst>
              <p:tags r:id="rId36"/>
            </p:custDataLst>
          </p:nvPr>
        </p:nvCxnSpPr>
        <p:spPr>
          <a:xfrm>
            <a:off x="3634200" y="5128848"/>
            <a:ext cx="3436909" cy="0"/>
          </a:xfrm>
          <a:prstGeom prst="line">
            <a:avLst/>
          </a:prstGeom>
          <a:ln w="38100">
            <a:solidFill>
              <a:srgbClr val="86B596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242F807-68AF-4942-8C4A-C7C379C0D8EB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3640603" y="3199054"/>
            <a:ext cx="2679513" cy="18620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s-CO" sz="1100" dirty="0" smtClean="0"/>
              <a:t>Construcción de aplicaciones low</a:t>
            </a:r>
            <a:r>
              <a:rPr lang="es-CO" sz="1100" dirty="0"/>
              <a:t>-</a:t>
            </a:r>
            <a:r>
              <a:rPr lang="es-CO" sz="1100" dirty="0" smtClean="0"/>
              <a:t>code</a:t>
            </a:r>
            <a:endParaRPr lang="es-CO" sz="11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84BB8DA-7DA4-4086-AC16-43113BB48537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3643526" y="2800199"/>
            <a:ext cx="3492843" cy="3724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s-CO" sz="1100" dirty="0" smtClean="0"/>
              <a:t>Construcción, iteración y despliegue de aplicaciones mas rápido</a:t>
            </a:r>
            <a:endParaRPr lang="es-CO" sz="1100" dirty="0"/>
          </a:p>
        </p:txBody>
      </p:sp>
      <p:sp>
        <p:nvSpPr>
          <p:cNvPr id="46" name="Footer Placeholder 4"/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Copyright © 2019, Oracle y/o sus filiales. Todos los derechos reservados.</a:t>
            </a:r>
            <a:endParaRPr lang="es-E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3138" y="59899"/>
            <a:ext cx="4496031" cy="11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3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p15="http://schemas.microsoft.com/office/powerpoint/2012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lo hace y como se ejecuta?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9772" y="1840375"/>
            <a:ext cx="6046087" cy="3657600"/>
          </a:xfrm>
        </p:spPr>
        <p:txBody>
          <a:bodyPr/>
          <a:lstStyle/>
          <a:p>
            <a:r>
              <a:rPr lang="es-CO" sz="1800" b="1" dirty="0">
                <a:solidFill>
                  <a:schemeClr val="bg1"/>
                </a:solidFill>
              </a:rPr>
              <a:t>Diseño:</a:t>
            </a:r>
          </a:p>
          <a:p>
            <a:pPr lvl="1"/>
            <a:r>
              <a:rPr lang="es-CO" sz="1400" dirty="0">
                <a:solidFill>
                  <a:schemeClr val="bg1"/>
                </a:solidFill>
              </a:rPr>
              <a:t>Microservicios: Contenedores y Funciones (Serverless)</a:t>
            </a:r>
          </a:p>
          <a:p>
            <a:pPr lvl="1"/>
            <a:r>
              <a:rPr lang="es-CO" sz="1400" dirty="0">
                <a:solidFill>
                  <a:schemeClr val="bg1"/>
                </a:solidFill>
              </a:rPr>
              <a:t>Healthcheck: Sondas y Agentes</a:t>
            </a:r>
          </a:p>
          <a:p>
            <a:pPr lvl="1"/>
            <a:r>
              <a:rPr lang="es-CO" sz="1400" dirty="0">
                <a:solidFill>
                  <a:schemeClr val="bg1"/>
                </a:solidFill>
              </a:rPr>
              <a:t>Telemetría: Métricas sobre funcionamiento</a:t>
            </a:r>
          </a:p>
          <a:p>
            <a:pPr lvl="1"/>
            <a:r>
              <a:rPr lang="es-CO" sz="1400" dirty="0">
                <a:solidFill>
                  <a:schemeClr val="bg1"/>
                </a:solidFill>
              </a:rPr>
              <a:t>Declarativo: Características de la aplicación</a:t>
            </a:r>
          </a:p>
          <a:p>
            <a:r>
              <a:rPr lang="es-CO" sz="1800" b="1" dirty="0">
                <a:solidFill>
                  <a:schemeClr val="bg1"/>
                </a:solidFill>
              </a:rPr>
              <a:t>Ejecución:</a:t>
            </a:r>
          </a:p>
          <a:p>
            <a:pPr lvl="1"/>
            <a:r>
              <a:rPr lang="es-CO" sz="1400" dirty="0">
                <a:solidFill>
                  <a:schemeClr val="bg1"/>
                </a:solidFill>
              </a:rPr>
              <a:t>Aislamiento: Dividir funcionalmente.</a:t>
            </a:r>
          </a:p>
          <a:p>
            <a:pPr lvl="1"/>
            <a:r>
              <a:rPr lang="es-CO" sz="1400" dirty="0">
                <a:solidFill>
                  <a:schemeClr val="bg1"/>
                </a:solidFill>
              </a:rPr>
              <a:t>Asignación de Recursos: Disponible y Adecuado.</a:t>
            </a:r>
          </a:p>
          <a:p>
            <a:pPr lvl="1"/>
            <a:r>
              <a:rPr lang="es-CO" sz="1400" dirty="0">
                <a:solidFill>
                  <a:schemeClr val="bg1"/>
                </a:solidFill>
              </a:rPr>
              <a:t>Monitoreo y Logging: Comportamiento y Mejora.</a:t>
            </a:r>
          </a:p>
          <a:p>
            <a:pPr lvl="1"/>
            <a:r>
              <a:rPr lang="es-CO" sz="1400" dirty="0">
                <a:solidFill>
                  <a:schemeClr val="bg1"/>
                </a:solidFill>
              </a:rPr>
              <a:t>Asignación de Recursos/Monitoreo y Logging: Escalamiento.</a:t>
            </a:r>
          </a:p>
          <a:p>
            <a:pPr lvl="1"/>
            <a:endParaRPr lang="es-CO" sz="14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423025"/>
            <a:ext cx="365125" cy="366713"/>
          </a:xfrm>
        </p:spPr>
        <p:txBody>
          <a:bodyPr/>
          <a:lstStyle/>
          <a:p>
            <a:fld id="{C51EAA63-D034-42AE-91FA-B13B9518C7BE}" type="slidenum">
              <a:rPr lang="en-US" smtClean="0"/>
              <a:t>6</a:t>
            </a:fld>
            <a:endParaRPr lang="es-E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006" y="3439605"/>
            <a:ext cx="3181429" cy="2276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006" y="1312468"/>
            <a:ext cx="3355854" cy="13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9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>
                <a:solidFill>
                  <a:srgbClr val="0584C3"/>
                </a:solidFill>
              </a:rPr>
              <a:t>Retos Diseño I</a:t>
            </a:r>
            <a:endParaRPr lang="en-US" dirty="0">
              <a:solidFill>
                <a:srgbClr val="0584C3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57200" y="1600200"/>
            <a:ext cx="2407920" cy="4330416"/>
          </a:xfrm>
        </p:spPr>
        <p:txBody>
          <a:bodyPr/>
          <a:lstStyle/>
          <a:p>
            <a:r>
              <a:rPr lang="es-CO" b="1" dirty="0" smtClean="0"/>
              <a:t>Información Separada?</a:t>
            </a:r>
          </a:p>
          <a:p>
            <a:endParaRPr lang="es-CO" b="1" dirty="0" smtClean="0"/>
          </a:p>
          <a:p>
            <a:r>
              <a:rPr lang="es-CO" b="1" dirty="0" smtClean="0"/>
              <a:t>Aislamiento</a:t>
            </a:r>
            <a:r>
              <a:rPr lang="es-CO" b="1" dirty="0"/>
              <a:t>: </a:t>
            </a:r>
            <a:r>
              <a:rPr lang="es-CO" dirty="0"/>
              <a:t>Funcional (Microservicios), Aplicación (Contenedores), Ambiente (IaC).</a:t>
            </a:r>
          </a:p>
          <a:p>
            <a:endParaRPr lang="es-CO" dirty="0" smtClean="0"/>
          </a:p>
          <a:p>
            <a:endParaRPr lang="es-CO" dirty="0" smtClean="0"/>
          </a:p>
          <a:p>
            <a:endParaRPr lang="es-CO" dirty="0"/>
          </a:p>
          <a:p>
            <a:r>
              <a:rPr lang="es-CO" b="1" dirty="0"/>
              <a:t>Optimización: </a:t>
            </a:r>
            <a:r>
              <a:rPr lang="es-CO" dirty="0"/>
              <a:t>Uso Hardware (Contenedores), Costo (Serverless</a:t>
            </a:r>
            <a:r>
              <a:rPr lang="es-CO" dirty="0" smtClean="0"/>
              <a:t>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179" y="344347"/>
            <a:ext cx="4714753" cy="17233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174" y="2449346"/>
            <a:ext cx="3333750" cy="27527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1182" y="4539466"/>
            <a:ext cx="3605520" cy="186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5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>
                <a:solidFill>
                  <a:srgbClr val="0584C3"/>
                </a:solidFill>
              </a:rPr>
              <a:t>Retos Diseño II</a:t>
            </a:r>
            <a:endParaRPr lang="en-US" dirty="0">
              <a:solidFill>
                <a:srgbClr val="0584C3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124836" y="1096766"/>
            <a:ext cx="2895765" cy="4924425"/>
          </a:xfrm>
        </p:spPr>
        <p:txBody>
          <a:bodyPr/>
          <a:lstStyle/>
          <a:p>
            <a:r>
              <a:rPr lang="es-CO" dirty="0" smtClean="0"/>
              <a:t>Idempotencia (Duplicados debido errores)</a:t>
            </a:r>
          </a:p>
          <a:p>
            <a:endParaRPr lang="es-CO" dirty="0" smtClean="0"/>
          </a:p>
          <a:p>
            <a:r>
              <a:rPr lang="es-CO" dirty="0" smtClean="0"/>
              <a:t>Necesidad </a:t>
            </a:r>
            <a:r>
              <a:rPr lang="es-CO" dirty="0"/>
              <a:t>Versiones y Compatibilidad hacia </a:t>
            </a:r>
            <a:r>
              <a:rPr lang="es-CO" dirty="0" smtClean="0"/>
              <a:t>atrás</a:t>
            </a:r>
          </a:p>
          <a:p>
            <a:endParaRPr lang="es-CO" dirty="0"/>
          </a:p>
          <a:p>
            <a:r>
              <a:rPr lang="es-CO" sz="1400" b="1" dirty="0"/>
              <a:t>Patrones de Diseño:</a:t>
            </a:r>
          </a:p>
          <a:p>
            <a:r>
              <a:rPr lang="es-CO" sz="1400" dirty="0"/>
              <a:t>Queries: Request/Response, Materialized View, Request/Reply (Queue Directional/2).</a:t>
            </a:r>
          </a:p>
          <a:p>
            <a:r>
              <a:rPr lang="es-CO" sz="1400" dirty="0"/>
              <a:t>Command: Una Cola. Otro canal para replicar (i.e. PSE)</a:t>
            </a:r>
          </a:p>
          <a:p>
            <a:r>
              <a:rPr lang="es-CO" sz="1400" dirty="0"/>
              <a:t>Events: Choreography</a:t>
            </a:r>
          </a:p>
          <a:p>
            <a:r>
              <a:rPr lang="es-CO" sz="1400" dirty="0"/>
              <a:t>Politicas: Reintento, Circuit Breaker, Bulkhead (Limitar alcance servicios), Cache, Fallback</a:t>
            </a:r>
            <a:r>
              <a:rPr lang="es-CO" sz="1400" dirty="0" smtClean="0"/>
              <a:t>.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186" y="1948553"/>
            <a:ext cx="3867160" cy="2295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738" y="323854"/>
            <a:ext cx="2517322" cy="13006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5144" y="189691"/>
            <a:ext cx="4151085" cy="14100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27462" y="1599774"/>
            <a:ext cx="2214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100" i="1" dirty="0" smtClean="0"/>
              <a:t>Necesidad Idempotencia en Trx.</a:t>
            </a:r>
            <a:endParaRPr lang="en-US" sz="1100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8913" y="4225013"/>
            <a:ext cx="5340123" cy="24153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884511" y="6455726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100" i="1" dirty="0" smtClean="0"/>
              <a:t>Trazabilidad Distribuida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51465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D06A-A432-42D1-8E0E-226A9F262A6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s-CO" dirty="0" smtClean="0"/>
              <a:t>Principios de Diseño de Aplicaciones Modernas</a:t>
            </a:r>
            <a:endParaRPr lang="es-CO" dirty="0"/>
          </a:p>
        </p:txBody>
      </p:sp>
      <p:graphicFrame>
        <p:nvGraphicFramePr>
          <p:cNvPr id="6" name="Content Placeholder 11">
            <a:extLst>
              <a:ext uri="{FF2B5EF4-FFF2-40B4-BE49-F238E27FC236}">
                <a16:creationId xmlns:a16="http://schemas.microsoft.com/office/drawing/2014/main" id="{F2BAFD8A-3478-5E4E-B1E6-46F0A133DB06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64932734"/>
              </p:ext>
            </p:extLst>
          </p:nvPr>
        </p:nvGraphicFramePr>
        <p:xfrm>
          <a:off x="629174" y="1486269"/>
          <a:ext cx="11303677" cy="4456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Footer Placeholder 4"/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Copyright © 2019, Oracle y/o sus filiales. Todos los derechos reservados.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142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6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1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7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7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7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0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0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07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0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0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1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1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1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16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17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1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1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9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3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3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3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3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3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35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36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3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1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3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39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4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4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4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4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4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45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46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4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16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4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49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5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5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5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5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59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6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6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6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17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63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6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65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66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67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6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69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5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55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5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18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57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58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19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1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1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1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1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39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39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55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0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2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2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2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2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25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26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27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28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2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56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3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37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4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47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5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53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5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55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56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5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57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58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59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6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6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62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63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64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65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66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6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6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58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68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69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7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9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5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5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48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49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4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4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804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44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45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38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4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39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4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33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36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34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3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805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3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3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14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15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716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98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99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0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0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9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806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95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96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07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08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09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1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03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04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05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807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8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9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3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4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5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6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808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8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69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7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7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7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73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74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75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76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7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809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78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8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8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83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84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85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86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87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88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8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923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9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9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9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93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94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95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96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99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0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0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924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0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03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04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05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06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07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08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09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1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925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12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15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18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2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22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23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24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25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26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2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6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926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32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33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34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4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4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42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43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44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63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5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06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45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46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47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48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49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5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5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5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53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5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07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55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56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57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58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59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6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6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62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63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6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31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65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66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67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68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69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70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7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72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73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7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32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35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36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37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38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39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28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29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3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3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1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33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20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16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17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13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14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97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98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79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80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34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5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056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297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298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299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300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30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302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303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30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35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305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306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307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308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309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310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31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312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313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10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36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16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293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294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295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387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990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99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992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990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99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37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992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67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66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69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88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70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7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72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73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7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7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38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75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76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8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82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83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84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85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86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87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7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39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78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79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80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62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63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964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990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991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99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4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4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7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7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7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7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7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8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7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8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8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8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8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8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8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8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8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8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9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6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9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9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9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9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9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97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9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4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2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0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6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0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0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21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21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21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21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21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0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0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0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1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7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8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87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8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8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9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9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9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7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7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71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8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8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8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8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8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77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7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7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8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72"/>
</p:tagLst>
</file>

<file path=ppt/theme/theme1.xml><?xml version="1.0" encoding="utf-8"?>
<a:theme xmlns:a="http://schemas.openxmlformats.org/drawingml/2006/main" name="EPAM Continuum Master">
  <a:themeElements>
    <a:clrScheme name="Custom 4">
      <a:dk1>
        <a:srgbClr val="222222"/>
      </a:dk1>
      <a:lt1>
        <a:srgbClr val="FFFFFF"/>
      </a:lt1>
      <a:dk2>
        <a:srgbClr val="A0A0A0"/>
      </a:dk2>
      <a:lt2>
        <a:srgbClr val="F6F6F6"/>
      </a:lt2>
      <a:accent1>
        <a:srgbClr val="222222"/>
      </a:accent1>
      <a:accent2>
        <a:srgbClr val="FFC000"/>
      </a:accent2>
      <a:accent3>
        <a:srgbClr val="76CDD8"/>
      </a:accent3>
      <a:accent4>
        <a:srgbClr val="445464"/>
      </a:accent4>
      <a:accent5>
        <a:srgbClr val="008ACE"/>
      </a:accent5>
      <a:accent6>
        <a:srgbClr val="38C2D7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2206</TotalTime>
  <Words>2096</Words>
  <Application>Microsoft Office PowerPoint</Application>
  <PresentationFormat>Widescreen</PresentationFormat>
  <Paragraphs>515</Paragraphs>
  <Slides>33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ＭＳ Ｐゴシック</vt:lpstr>
      <vt:lpstr>Arial</vt:lpstr>
      <vt:lpstr>Calibri</vt:lpstr>
      <vt:lpstr>Oracle Sans</vt:lpstr>
      <vt:lpstr>Oracle Sans Bold</vt:lpstr>
      <vt:lpstr>Oracle Sans Extra Bold</vt:lpstr>
      <vt:lpstr>Oracle Sans Light</vt:lpstr>
      <vt:lpstr>Oracle Sans Regular</vt:lpstr>
      <vt:lpstr>Oracle Sans Tab</vt:lpstr>
      <vt:lpstr>System Font Regular</vt:lpstr>
      <vt:lpstr>Trebuchet MS</vt:lpstr>
      <vt:lpstr>EPAM Continuum Master</vt:lpstr>
      <vt:lpstr>PowerPoint Presentation</vt:lpstr>
      <vt:lpstr>Agenda</vt:lpstr>
      <vt:lpstr>Contexto</vt:lpstr>
      <vt:lpstr>Buenas Practicas de Desarrollo </vt:lpstr>
      <vt:lpstr>PowerPoint Presentation</vt:lpstr>
      <vt:lpstr>Como lo hace y como se ejecuta?</vt:lpstr>
      <vt:lpstr>Retos Diseño I</vt:lpstr>
      <vt:lpstr>Retos Diseño II</vt:lpstr>
      <vt:lpstr>Principios de Diseño de Aplicaciones Modernas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OCI promueve uso de estándares abiertos en su stack tecnológico</vt:lpstr>
      <vt:lpstr>Administración e Infraestructura Cloud Nativa</vt:lpstr>
      <vt:lpstr>Despliegue: Resource Manager</vt:lpstr>
      <vt:lpstr>Despliegue y Ejecución: Kubernetes</vt:lpstr>
      <vt:lpstr>Maneras de Ejecutar Kubernetes en OCI</vt:lpstr>
      <vt:lpstr>Container Engine for Kubernetes - OKE y Registry</vt:lpstr>
      <vt:lpstr>Despliegue y Ejecucion: Serverless</vt:lpstr>
      <vt:lpstr>Comparación con otras Opciones</vt:lpstr>
      <vt:lpstr>Construcción Local y ambientes separados</vt:lpstr>
      <vt:lpstr>Arquitectura y Ejecución</vt:lpstr>
      <vt:lpstr>Componentes Fn</vt:lpstr>
      <vt:lpstr>Tutorials Fn y Sample Code </vt:lpstr>
      <vt:lpstr>API Management: API Gateway</vt:lpstr>
      <vt:lpstr>Costos – Functions y API Gateway</vt:lpstr>
      <vt:lpstr>Demo Time</vt:lpstr>
      <vt:lpstr>Pasos locales</vt:lpstr>
      <vt:lpstr>Pasos remotos</vt:lpstr>
      <vt:lpstr>Para mejorar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Moreno Diaz</dc:creator>
  <cp:lastModifiedBy>Francisco Moreno Diaz</cp:lastModifiedBy>
  <cp:revision>68</cp:revision>
  <dcterms:created xsi:type="dcterms:W3CDTF">2020-10-26T14:33:58Z</dcterms:created>
  <dcterms:modified xsi:type="dcterms:W3CDTF">2022-01-13T21:48:20Z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0x010100BB2E002FEDD04E43835D54A6AFB59717</vt:lpwstr>
  </property>
</Properties>
</file>